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NGxfT59ILDwPnCYvjUpLyA==" hashData="vDiZ4IjFgv2A+YQtarJU/w7srCFCsBESUEqSIcf/g7PBCzizZWMgQMdkD6Pj8bA7fsKN5pwmggubmVL+vyosT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198"/>
    <a:srgbClr val="003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p:cViewPr varScale="1">
        <p:scale>
          <a:sx n="100" d="100"/>
          <a:sy n="100" d="100"/>
        </p:scale>
        <p:origin x="90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F859E-C63A-9642-9CDC-24AAE29C87CD}" type="doc">
      <dgm:prSet loTypeId="urn:microsoft.com/office/officeart/2005/8/layout/orgChart1" loCatId="" qsTypeId="urn:microsoft.com/office/officeart/2005/8/quickstyle/simple3" qsCatId="simple" csTypeId="urn:microsoft.com/office/officeart/2005/8/colors/colorful2" csCatId="colorful" phldr="1"/>
      <dgm:spPr/>
      <dgm:t>
        <a:bodyPr/>
        <a:lstStyle/>
        <a:p>
          <a:endParaRPr lang="en-US"/>
        </a:p>
      </dgm:t>
    </dgm:pt>
    <dgm:pt modelId="{878B017A-E764-C240-ABE8-D51CC97B72A1}">
      <dgm:prSet phldrT="[Text]" custT="1"/>
      <dgm:spPr/>
      <dgm:t>
        <a:bodyPr/>
        <a:lstStyle/>
        <a:p>
          <a:r>
            <a:rPr lang="en-US" sz="2400" b="1" dirty="0">
              <a:solidFill>
                <a:srgbClr val="C00000"/>
              </a:solidFill>
              <a:latin typeface="+mn-lt"/>
            </a:rPr>
            <a:t>Why law and ethics?</a:t>
          </a:r>
        </a:p>
      </dgm:t>
    </dgm:pt>
    <dgm:pt modelId="{BD75DDE5-AA8A-C541-8887-C03D46B95563}" type="parTrans" cxnId="{0668F2ED-E872-ED40-A7C9-E749A5B5B78C}">
      <dgm:prSet/>
      <dgm:spPr/>
      <dgm:t>
        <a:bodyPr/>
        <a:lstStyle/>
        <a:p>
          <a:endParaRPr lang="en-US"/>
        </a:p>
      </dgm:t>
    </dgm:pt>
    <dgm:pt modelId="{6BFD203C-F669-604F-A36C-5234632A090F}" type="sibTrans" cxnId="{0668F2ED-E872-ED40-A7C9-E749A5B5B78C}">
      <dgm:prSet/>
      <dgm:spPr/>
      <dgm:t>
        <a:bodyPr/>
        <a:lstStyle/>
        <a:p>
          <a:endParaRPr lang="en-US"/>
        </a:p>
      </dgm:t>
    </dgm:pt>
    <dgm:pt modelId="{2132EB01-5C72-7B42-92EB-B9262D38F9C1}" type="asst">
      <dgm:prSet phldrT="[Text]" custT="1"/>
      <dgm:spPr/>
      <dgm:t>
        <a:bodyPr/>
        <a:lstStyle/>
        <a:p>
          <a:pPr>
            <a:buClr>
              <a:srgbClr val="FF6600"/>
            </a:buClr>
            <a:buFont typeface="Arial" pitchFamily="34" charset="0"/>
            <a:buChar char="•"/>
          </a:pPr>
          <a:r>
            <a:rPr lang="en-US" altLang="zh-CN" sz="1600" b="1" dirty="0">
              <a:solidFill>
                <a:schemeClr val="tx1"/>
              </a:solidFill>
              <a:latin typeface="+mn-lt"/>
              <a:cs typeface="Times New Roman" pitchFamily="18" charset="0"/>
              <a:sym typeface="Times New Roman" charset="0"/>
            </a:rPr>
            <a:t>ART has given new hope, but has also raised several new issues</a:t>
          </a:r>
        </a:p>
        <a:p>
          <a:pPr>
            <a:buClr>
              <a:srgbClr val="FF6600"/>
            </a:buClr>
            <a:buFont typeface="Arial" pitchFamily="34" charset="0"/>
            <a:buChar char="•"/>
          </a:pPr>
          <a:r>
            <a:rPr lang="en-US" altLang="zh-CN" sz="1600" b="1" dirty="0">
              <a:solidFill>
                <a:schemeClr val="tx1"/>
              </a:solidFill>
              <a:latin typeface="+mn-lt"/>
              <a:cs typeface="Times New Roman" pitchFamily="18" charset="0"/>
              <a:sym typeface="Times New Roman" charset="0"/>
            </a:rPr>
            <a:t>Ethical issues</a:t>
          </a:r>
        </a:p>
        <a:p>
          <a:pPr>
            <a:buClr>
              <a:srgbClr val="FF6600"/>
            </a:buClr>
            <a:buFont typeface="Arial" pitchFamily="34" charset="0"/>
            <a:buChar char="•"/>
          </a:pPr>
          <a:r>
            <a:rPr lang="en-US" altLang="zh-CN" sz="1600" b="1" dirty="0">
              <a:solidFill>
                <a:schemeClr val="tx1"/>
              </a:solidFill>
              <a:latin typeface="+mn-lt"/>
              <a:cs typeface="Times New Roman" pitchFamily="18" charset="0"/>
              <a:sym typeface="Times New Roman" charset="0"/>
            </a:rPr>
            <a:t>Legal issues</a:t>
          </a:r>
        </a:p>
        <a:p>
          <a:pPr>
            <a:buClr>
              <a:srgbClr val="FF6600"/>
            </a:buClr>
            <a:buFont typeface="Arial" pitchFamily="34" charset="0"/>
            <a:buChar char="•"/>
          </a:pPr>
          <a:r>
            <a:rPr lang="en-US" altLang="zh-CN" sz="1600" b="1" dirty="0">
              <a:solidFill>
                <a:schemeClr val="tx1"/>
              </a:solidFill>
              <a:latin typeface="+mn-lt"/>
              <a:cs typeface="Times New Roman" pitchFamily="18" charset="0"/>
              <a:sym typeface="Times New Roman" charset="0"/>
            </a:rPr>
            <a:t>Moral issues</a:t>
          </a:r>
        </a:p>
        <a:p>
          <a:pPr>
            <a:buClr>
              <a:srgbClr val="FF6600"/>
            </a:buClr>
            <a:buFont typeface="Arial" pitchFamily="34" charset="0"/>
            <a:buChar char="•"/>
          </a:pPr>
          <a:r>
            <a:rPr lang="en-US" altLang="zh-CN" sz="1600" b="1" dirty="0">
              <a:solidFill>
                <a:schemeClr val="tx1"/>
              </a:solidFill>
              <a:latin typeface="+mn-lt"/>
              <a:cs typeface="Times New Roman" pitchFamily="18" charset="0"/>
              <a:sym typeface="Times New Roman" charset="0"/>
            </a:rPr>
            <a:t>Social issues</a:t>
          </a:r>
          <a:endParaRPr lang="en-US" sz="1600" b="1" dirty="0">
            <a:solidFill>
              <a:schemeClr val="tx1"/>
            </a:solidFill>
            <a:latin typeface="+mn-lt"/>
          </a:endParaRPr>
        </a:p>
      </dgm:t>
    </dgm:pt>
    <dgm:pt modelId="{EC66C3ED-70DD-BD4B-8F9F-163E6F0D560E}" type="parTrans" cxnId="{F9F5D7D9-B138-BB49-ABB9-14301D29C144}">
      <dgm:prSet/>
      <dgm:spPr/>
      <dgm:t>
        <a:bodyPr/>
        <a:lstStyle/>
        <a:p>
          <a:endParaRPr lang="en-US"/>
        </a:p>
      </dgm:t>
    </dgm:pt>
    <dgm:pt modelId="{832B86A3-A69C-9940-B73A-8094FF437F50}" type="sibTrans" cxnId="{F9F5D7D9-B138-BB49-ABB9-14301D29C144}">
      <dgm:prSet/>
      <dgm:spPr/>
      <dgm:t>
        <a:bodyPr/>
        <a:lstStyle/>
        <a:p>
          <a:endParaRPr lang="en-US"/>
        </a:p>
      </dgm:t>
    </dgm:pt>
    <dgm:pt modelId="{123A84A3-E972-3648-9FE2-98C66FA0DD19}">
      <dgm:prSet phldrT="[Text]" custT="1"/>
      <dgm:spPr/>
      <dgm:t>
        <a:bodyPr/>
        <a:lstStyle/>
        <a:p>
          <a:r>
            <a:rPr lang="en-US" sz="1600" b="1" dirty="0">
              <a:latin typeface="+mn-lt"/>
              <a:cs typeface="Times New Roman" pitchFamily="18" charset="0"/>
            </a:rPr>
            <a:t>Court cases are on the rise against doctors</a:t>
          </a:r>
          <a:endParaRPr lang="en-US" sz="1600" b="1" dirty="0">
            <a:latin typeface="+mn-lt"/>
          </a:endParaRPr>
        </a:p>
      </dgm:t>
    </dgm:pt>
    <dgm:pt modelId="{E033636A-01BC-0D4A-A2AB-D81523E83F05}" type="parTrans" cxnId="{1808A3A6-F99C-EF44-999E-45B88C062EE5}">
      <dgm:prSet/>
      <dgm:spPr/>
      <dgm:t>
        <a:bodyPr/>
        <a:lstStyle/>
        <a:p>
          <a:endParaRPr lang="en-US"/>
        </a:p>
      </dgm:t>
    </dgm:pt>
    <dgm:pt modelId="{7B30F893-F1C1-C94D-A6C4-81ADC1151DF5}" type="sibTrans" cxnId="{1808A3A6-F99C-EF44-999E-45B88C062EE5}">
      <dgm:prSet/>
      <dgm:spPr/>
      <dgm:t>
        <a:bodyPr/>
        <a:lstStyle/>
        <a:p>
          <a:endParaRPr lang="en-US"/>
        </a:p>
      </dgm:t>
    </dgm:pt>
    <dgm:pt modelId="{DCCA3AD7-3E70-8349-AF03-38A85E4914C4}">
      <dgm:prSet phldrT="[Text]" custT="1"/>
      <dgm:spPr/>
      <dgm:t>
        <a:bodyPr/>
        <a:lstStyle/>
        <a:p>
          <a:r>
            <a:rPr lang="en-US" sz="1600" b="1" dirty="0">
              <a:latin typeface="+mn-lt"/>
              <a:cs typeface="Times New Roman" pitchFamily="18" charset="0"/>
            </a:rPr>
            <a:t>Violence against doctors is becoming common</a:t>
          </a:r>
          <a:endParaRPr lang="en-US" sz="1600" b="1" dirty="0">
            <a:latin typeface="+mn-lt"/>
          </a:endParaRPr>
        </a:p>
      </dgm:t>
    </dgm:pt>
    <dgm:pt modelId="{2A3B9E7E-1A55-A44E-81E4-A6251FE0FC70}" type="parTrans" cxnId="{048A5FCB-3A02-084A-8288-4320C97BC55A}">
      <dgm:prSet/>
      <dgm:spPr/>
      <dgm:t>
        <a:bodyPr/>
        <a:lstStyle/>
        <a:p>
          <a:endParaRPr lang="en-US"/>
        </a:p>
      </dgm:t>
    </dgm:pt>
    <dgm:pt modelId="{58E2DFF2-BF74-CE4F-B992-3DB5A38D3779}" type="sibTrans" cxnId="{048A5FCB-3A02-084A-8288-4320C97BC55A}">
      <dgm:prSet/>
      <dgm:spPr/>
      <dgm:t>
        <a:bodyPr/>
        <a:lstStyle/>
        <a:p>
          <a:endParaRPr lang="en-US"/>
        </a:p>
      </dgm:t>
    </dgm:pt>
    <dgm:pt modelId="{053519DB-93FE-514E-943D-BD87A6D58951}">
      <dgm:prSet phldrT="[Text]" custT="1"/>
      <dgm:spPr/>
      <dgm:t>
        <a:bodyPr/>
        <a:lstStyle/>
        <a:p>
          <a:r>
            <a:rPr lang="en-US" sz="1600" b="1" dirty="0">
              <a:latin typeface="+mn-lt"/>
              <a:cs typeface="Times New Roman" pitchFamily="18" charset="0"/>
            </a:rPr>
            <a:t>IVF specialist is no more a special person in society, as is the case with many specialties</a:t>
          </a:r>
          <a:endParaRPr lang="en-US" sz="1600" b="1" dirty="0">
            <a:latin typeface="+mn-lt"/>
          </a:endParaRPr>
        </a:p>
      </dgm:t>
    </dgm:pt>
    <dgm:pt modelId="{10AEDAED-4474-6E41-AE84-A4CBA424CD66}" type="parTrans" cxnId="{2C2F0F7B-33D1-1C47-9A2B-28464E20BE2F}">
      <dgm:prSet/>
      <dgm:spPr/>
      <dgm:t>
        <a:bodyPr/>
        <a:lstStyle/>
        <a:p>
          <a:endParaRPr lang="en-US"/>
        </a:p>
      </dgm:t>
    </dgm:pt>
    <dgm:pt modelId="{8EBB4127-10FA-FC4E-BBA0-957EE8C50242}" type="sibTrans" cxnId="{2C2F0F7B-33D1-1C47-9A2B-28464E20BE2F}">
      <dgm:prSet/>
      <dgm:spPr/>
      <dgm:t>
        <a:bodyPr/>
        <a:lstStyle/>
        <a:p>
          <a:endParaRPr lang="en-US"/>
        </a:p>
      </dgm:t>
    </dgm:pt>
    <dgm:pt modelId="{C9723396-3338-E246-BF28-8759B08933E0}">
      <dgm:prSet phldrT="[Text]" custT="1"/>
      <dgm:spPr/>
      <dgm:t>
        <a:bodyPr/>
        <a:lstStyle/>
        <a:p>
          <a:r>
            <a:rPr lang="en-US" sz="1600" b="1" dirty="0">
              <a:latin typeface="+mn-lt"/>
              <a:cs typeface="Times New Roman" pitchFamily="18" charset="0"/>
            </a:rPr>
            <a:t>Third party reproduction becomes a necessity in several infertile couple that involves a lot of ethical and legal issues</a:t>
          </a:r>
        </a:p>
        <a:p>
          <a:endParaRPr lang="en-US" sz="1000" dirty="0"/>
        </a:p>
      </dgm:t>
    </dgm:pt>
    <dgm:pt modelId="{AFF19AEB-6D84-434B-B0DD-50C4D9A071DB}" type="parTrans" cxnId="{4A1BE2B7-2312-044B-ADD3-42F8F55C9EB1}">
      <dgm:prSet/>
      <dgm:spPr/>
      <dgm:t>
        <a:bodyPr/>
        <a:lstStyle/>
        <a:p>
          <a:endParaRPr lang="en-US"/>
        </a:p>
      </dgm:t>
    </dgm:pt>
    <dgm:pt modelId="{315572C1-695E-0745-9052-BB995FCA5A29}" type="sibTrans" cxnId="{4A1BE2B7-2312-044B-ADD3-42F8F55C9EB1}">
      <dgm:prSet/>
      <dgm:spPr/>
      <dgm:t>
        <a:bodyPr/>
        <a:lstStyle/>
        <a:p>
          <a:endParaRPr lang="en-US"/>
        </a:p>
      </dgm:t>
    </dgm:pt>
    <dgm:pt modelId="{CA15B320-226F-464A-A690-E65DF46346B4}" type="pres">
      <dgm:prSet presAssocID="{AA7F859E-C63A-9642-9CDC-24AAE29C87CD}" presName="hierChild1" presStyleCnt="0">
        <dgm:presLayoutVars>
          <dgm:orgChart val="1"/>
          <dgm:chPref val="1"/>
          <dgm:dir/>
          <dgm:animOne val="branch"/>
          <dgm:animLvl val="lvl"/>
          <dgm:resizeHandles/>
        </dgm:presLayoutVars>
      </dgm:prSet>
      <dgm:spPr/>
    </dgm:pt>
    <dgm:pt modelId="{30E94611-AF35-334A-91A3-A31DD5E1C98B}" type="pres">
      <dgm:prSet presAssocID="{878B017A-E764-C240-ABE8-D51CC97B72A1}" presName="hierRoot1" presStyleCnt="0">
        <dgm:presLayoutVars>
          <dgm:hierBranch val="init"/>
        </dgm:presLayoutVars>
      </dgm:prSet>
      <dgm:spPr/>
    </dgm:pt>
    <dgm:pt modelId="{1DF5F86F-BD3C-DE46-AEE7-5F03D3942A54}" type="pres">
      <dgm:prSet presAssocID="{878B017A-E764-C240-ABE8-D51CC97B72A1}" presName="rootComposite1" presStyleCnt="0"/>
      <dgm:spPr/>
    </dgm:pt>
    <dgm:pt modelId="{F17702BB-D03E-2B45-B637-67F9F0B9FAB2}" type="pres">
      <dgm:prSet presAssocID="{878B017A-E764-C240-ABE8-D51CC97B72A1}" presName="rootText1" presStyleLbl="node0" presStyleIdx="0" presStyleCnt="1" custLinFactNeighborX="979" custLinFactNeighborY="-57751">
        <dgm:presLayoutVars>
          <dgm:chPref val="3"/>
        </dgm:presLayoutVars>
      </dgm:prSet>
      <dgm:spPr/>
    </dgm:pt>
    <dgm:pt modelId="{DD785F7A-475A-AF45-87E5-3EF55E0C2885}" type="pres">
      <dgm:prSet presAssocID="{878B017A-E764-C240-ABE8-D51CC97B72A1}" presName="rootConnector1" presStyleLbl="node1" presStyleIdx="0" presStyleCnt="0"/>
      <dgm:spPr/>
    </dgm:pt>
    <dgm:pt modelId="{1A3EA8EE-90BF-8F4E-B850-8BE7E6E491B1}" type="pres">
      <dgm:prSet presAssocID="{878B017A-E764-C240-ABE8-D51CC97B72A1}" presName="hierChild2" presStyleCnt="0"/>
      <dgm:spPr/>
    </dgm:pt>
    <dgm:pt modelId="{ED07316A-0FA8-0E46-A284-5F5E6A02624A}" type="pres">
      <dgm:prSet presAssocID="{E033636A-01BC-0D4A-A2AB-D81523E83F05}" presName="Name37" presStyleLbl="parChTrans1D2" presStyleIdx="0" presStyleCnt="5"/>
      <dgm:spPr/>
    </dgm:pt>
    <dgm:pt modelId="{A5817ABD-06A7-3342-A83A-8DEE5CAD25C6}" type="pres">
      <dgm:prSet presAssocID="{123A84A3-E972-3648-9FE2-98C66FA0DD19}" presName="hierRoot2" presStyleCnt="0">
        <dgm:presLayoutVars>
          <dgm:hierBranch val="init"/>
        </dgm:presLayoutVars>
      </dgm:prSet>
      <dgm:spPr/>
    </dgm:pt>
    <dgm:pt modelId="{66280F02-9BFF-814F-8F82-EB662037E27C}" type="pres">
      <dgm:prSet presAssocID="{123A84A3-E972-3648-9FE2-98C66FA0DD19}" presName="rootComposite" presStyleCnt="0"/>
      <dgm:spPr/>
    </dgm:pt>
    <dgm:pt modelId="{63983291-D808-9846-934F-50397686E75C}" type="pres">
      <dgm:prSet presAssocID="{123A84A3-E972-3648-9FE2-98C66FA0DD19}" presName="rootText" presStyleLbl="node2" presStyleIdx="0" presStyleCnt="4">
        <dgm:presLayoutVars>
          <dgm:chPref val="3"/>
        </dgm:presLayoutVars>
      </dgm:prSet>
      <dgm:spPr/>
    </dgm:pt>
    <dgm:pt modelId="{54AA3015-7A72-EB4E-8153-599D8FE726B5}" type="pres">
      <dgm:prSet presAssocID="{123A84A3-E972-3648-9FE2-98C66FA0DD19}" presName="rootConnector" presStyleLbl="node2" presStyleIdx="0" presStyleCnt="4"/>
      <dgm:spPr/>
    </dgm:pt>
    <dgm:pt modelId="{3EABCB18-646F-1648-BEB4-8322576892F3}" type="pres">
      <dgm:prSet presAssocID="{123A84A3-E972-3648-9FE2-98C66FA0DD19}" presName="hierChild4" presStyleCnt="0"/>
      <dgm:spPr/>
    </dgm:pt>
    <dgm:pt modelId="{E0988167-CB4E-DF4F-8C93-49C73214D059}" type="pres">
      <dgm:prSet presAssocID="{123A84A3-E972-3648-9FE2-98C66FA0DD19}" presName="hierChild5" presStyleCnt="0"/>
      <dgm:spPr/>
    </dgm:pt>
    <dgm:pt modelId="{DA4A3D7A-977F-7541-B675-037BB4EA3E48}" type="pres">
      <dgm:prSet presAssocID="{2A3B9E7E-1A55-A44E-81E4-A6251FE0FC70}" presName="Name37" presStyleLbl="parChTrans1D2" presStyleIdx="1" presStyleCnt="5"/>
      <dgm:spPr/>
    </dgm:pt>
    <dgm:pt modelId="{EC21FFBB-5AB8-1F4E-B6BF-45DA5A962B1F}" type="pres">
      <dgm:prSet presAssocID="{DCCA3AD7-3E70-8349-AF03-38A85E4914C4}" presName="hierRoot2" presStyleCnt="0">
        <dgm:presLayoutVars>
          <dgm:hierBranch val="init"/>
        </dgm:presLayoutVars>
      </dgm:prSet>
      <dgm:spPr/>
    </dgm:pt>
    <dgm:pt modelId="{79736583-5AA2-E24E-B2BD-AD49BA106966}" type="pres">
      <dgm:prSet presAssocID="{DCCA3AD7-3E70-8349-AF03-38A85E4914C4}" presName="rootComposite" presStyleCnt="0"/>
      <dgm:spPr/>
    </dgm:pt>
    <dgm:pt modelId="{D1A2F430-4AF3-1549-A79E-2F0199403B32}" type="pres">
      <dgm:prSet presAssocID="{DCCA3AD7-3E70-8349-AF03-38A85E4914C4}" presName="rootText" presStyleLbl="node2" presStyleIdx="1" presStyleCnt="4">
        <dgm:presLayoutVars>
          <dgm:chPref val="3"/>
        </dgm:presLayoutVars>
      </dgm:prSet>
      <dgm:spPr/>
    </dgm:pt>
    <dgm:pt modelId="{3CBA9142-F371-E847-B276-6102B6157638}" type="pres">
      <dgm:prSet presAssocID="{DCCA3AD7-3E70-8349-AF03-38A85E4914C4}" presName="rootConnector" presStyleLbl="node2" presStyleIdx="1" presStyleCnt="4"/>
      <dgm:spPr/>
    </dgm:pt>
    <dgm:pt modelId="{2DD3B0AD-156B-984B-9978-521748E8278D}" type="pres">
      <dgm:prSet presAssocID="{DCCA3AD7-3E70-8349-AF03-38A85E4914C4}" presName="hierChild4" presStyleCnt="0"/>
      <dgm:spPr/>
    </dgm:pt>
    <dgm:pt modelId="{992A6AA2-A070-084E-BF6C-66BC95354509}" type="pres">
      <dgm:prSet presAssocID="{DCCA3AD7-3E70-8349-AF03-38A85E4914C4}" presName="hierChild5" presStyleCnt="0"/>
      <dgm:spPr/>
    </dgm:pt>
    <dgm:pt modelId="{98ABDF87-5E3E-FB45-8B61-2988CA6994E4}" type="pres">
      <dgm:prSet presAssocID="{10AEDAED-4474-6E41-AE84-A4CBA424CD66}" presName="Name37" presStyleLbl="parChTrans1D2" presStyleIdx="2" presStyleCnt="5"/>
      <dgm:spPr/>
    </dgm:pt>
    <dgm:pt modelId="{70327359-CE73-8D4A-8401-3537E4051608}" type="pres">
      <dgm:prSet presAssocID="{053519DB-93FE-514E-943D-BD87A6D58951}" presName="hierRoot2" presStyleCnt="0">
        <dgm:presLayoutVars>
          <dgm:hierBranch val="init"/>
        </dgm:presLayoutVars>
      </dgm:prSet>
      <dgm:spPr/>
    </dgm:pt>
    <dgm:pt modelId="{EF5E8BD0-B872-A948-A3A4-117B61DC0AC4}" type="pres">
      <dgm:prSet presAssocID="{053519DB-93FE-514E-943D-BD87A6D58951}" presName="rootComposite" presStyleCnt="0"/>
      <dgm:spPr/>
    </dgm:pt>
    <dgm:pt modelId="{D65B98F6-BA0A-2F42-9E7F-BA54C5F25617}" type="pres">
      <dgm:prSet presAssocID="{053519DB-93FE-514E-943D-BD87A6D58951}" presName="rootText" presStyleLbl="node2" presStyleIdx="2" presStyleCnt="4">
        <dgm:presLayoutVars>
          <dgm:chPref val="3"/>
        </dgm:presLayoutVars>
      </dgm:prSet>
      <dgm:spPr/>
    </dgm:pt>
    <dgm:pt modelId="{F90E9DC0-0E2E-E146-8306-1791FB4BEA2A}" type="pres">
      <dgm:prSet presAssocID="{053519DB-93FE-514E-943D-BD87A6D58951}" presName="rootConnector" presStyleLbl="node2" presStyleIdx="2" presStyleCnt="4"/>
      <dgm:spPr/>
    </dgm:pt>
    <dgm:pt modelId="{75E031B0-6C99-0B4B-A0FA-2D8A23C03618}" type="pres">
      <dgm:prSet presAssocID="{053519DB-93FE-514E-943D-BD87A6D58951}" presName="hierChild4" presStyleCnt="0"/>
      <dgm:spPr/>
    </dgm:pt>
    <dgm:pt modelId="{2CF68854-6A55-E943-B1E9-B915593E4B86}" type="pres">
      <dgm:prSet presAssocID="{053519DB-93FE-514E-943D-BD87A6D58951}" presName="hierChild5" presStyleCnt="0"/>
      <dgm:spPr/>
    </dgm:pt>
    <dgm:pt modelId="{AF644E3D-358E-C546-887C-DA9F840CB4B5}" type="pres">
      <dgm:prSet presAssocID="{AFF19AEB-6D84-434B-B0DD-50C4D9A071DB}" presName="Name37" presStyleLbl="parChTrans1D2" presStyleIdx="3" presStyleCnt="5"/>
      <dgm:spPr/>
    </dgm:pt>
    <dgm:pt modelId="{A340B53A-D3D1-7D4F-BF94-1F5FA767BAF2}" type="pres">
      <dgm:prSet presAssocID="{C9723396-3338-E246-BF28-8759B08933E0}" presName="hierRoot2" presStyleCnt="0">
        <dgm:presLayoutVars>
          <dgm:hierBranch val="init"/>
        </dgm:presLayoutVars>
      </dgm:prSet>
      <dgm:spPr/>
    </dgm:pt>
    <dgm:pt modelId="{10611C58-25FD-3B49-9BC5-152CA3294F15}" type="pres">
      <dgm:prSet presAssocID="{C9723396-3338-E246-BF28-8759B08933E0}" presName="rootComposite" presStyleCnt="0"/>
      <dgm:spPr/>
    </dgm:pt>
    <dgm:pt modelId="{8713ED7E-B11E-1A4A-A638-2E4F97D6E85D}" type="pres">
      <dgm:prSet presAssocID="{C9723396-3338-E246-BF28-8759B08933E0}" presName="rootText" presStyleLbl="node2" presStyleIdx="3" presStyleCnt="4">
        <dgm:presLayoutVars>
          <dgm:chPref val="3"/>
        </dgm:presLayoutVars>
      </dgm:prSet>
      <dgm:spPr/>
    </dgm:pt>
    <dgm:pt modelId="{36713649-FB9F-2948-B1B3-44FA51D69902}" type="pres">
      <dgm:prSet presAssocID="{C9723396-3338-E246-BF28-8759B08933E0}" presName="rootConnector" presStyleLbl="node2" presStyleIdx="3" presStyleCnt="4"/>
      <dgm:spPr/>
    </dgm:pt>
    <dgm:pt modelId="{6F52074F-336B-0847-B1A0-FE4A32194898}" type="pres">
      <dgm:prSet presAssocID="{C9723396-3338-E246-BF28-8759B08933E0}" presName="hierChild4" presStyleCnt="0"/>
      <dgm:spPr/>
    </dgm:pt>
    <dgm:pt modelId="{4A93D664-B42E-384D-8C22-947323EAC456}" type="pres">
      <dgm:prSet presAssocID="{C9723396-3338-E246-BF28-8759B08933E0}" presName="hierChild5" presStyleCnt="0"/>
      <dgm:spPr/>
    </dgm:pt>
    <dgm:pt modelId="{C148E522-90DA-9143-B949-F7E5E8E52C37}" type="pres">
      <dgm:prSet presAssocID="{878B017A-E764-C240-ABE8-D51CC97B72A1}" presName="hierChild3" presStyleCnt="0"/>
      <dgm:spPr/>
    </dgm:pt>
    <dgm:pt modelId="{3A31F0A5-8FF3-6F4B-9C30-BEE0CC48F178}" type="pres">
      <dgm:prSet presAssocID="{EC66C3ED-70DD-BD4B-8F9F-163E6F0D560E}" presName="Name111" presStyleLbl="parChTrans1D2" presStyleIdx="4" presStyleCnt="5"/>
      <dgm:spPr/>
    </dgm:pt>
    <dgm:pt modelId="{C8AE809E-6DEA-1A4F-8CA0-133C93FC4EE8}" type="pres">
      <dgm:prSet presAssocID="{2132EB01-5C72-7B42-92EB-B9262D38F9C1}" presName="hierRoot3" presStyleCnt="0">
        <dgm:presLayoutVars>
          <dgm:hierBranch val="init"/>
        </dgm:presLayoutVars>
      </dgm:prSet>
      <dgm:spPr/>
    </dgm:pt>
    <dgm:pt modelId="{4CD466A6-9D4A-F444-9A30-A528D1C3268B}" type="pres">
      <dgm:prSet presAssocID="{2132EB01-5C72-7B42-92EB-B9262D38F9C1}" presName="rootComposite3" presStyleCnt="0"/>
      <dgm:spPr/>
    </dgm:pt>
    <dgm:pt modelId="{38853209-0F38-1648-B41A-2E67E5643021}" type="pres">
      <dgm:prSet presAssocID="{2132EB01-5C72-7B42-92EB-B9262D38F9C1}" presName="rootText3" presStyleLbl="asst1" presStyleIdx="0" presStyleCnt="1" custScaleX="155522" custScaleY="131491" custLinFactNeighborX="-3915" custLinFactNeighborY="-47963">
        <dgm:presLayoutVars>
          <dgm:chPref val="3"/>
        </dgm:presLayoutVars>
      </dgm:prSet>
      <dgm:spPr/>
    </dgm:pt>
    <dgm:pt modelId="{ABC69AE9-2A5C-3E4C-82C5-AAA746109E4D}" type="pres">
      <dgm:prSet presAssocID="{2132EB01-5C72-7B42-92EB-B9262D38F9C1}" presName="rootConnector3" presStyleLbl="asst1" presStyleIdx="0" presStyleCnt="1"/>
      <dgm:spPr/>
    </dgm:pt>
    <dgm:pt modelId="{38D0CBF1-1BF2-A54C-A15B-8284589CAD56}" type="pres">
      <dgm:prSet presAssocID="{2132EB01-5C72-7B42-92EB-B9262D38F9C1}" presName="hierChild6" presStyleCnt="0"/>
      <dgm:spPr/>
    </dgm:pt>
    <dgm:pt modelId="{969D9D02-E613-3140-9D80-60A6D3B057FE}" type="pres">
      <dgm:prSet presAssocID="{2132EB01-5C72-7B42-92EB-B9262D38F9C1}" presName="hierChild7" presStyleCnt="0"/>
      <dgm:spPr/>
    </dgm:pt>
  </dgm:ptLst>
  <dgm:cxnLst>
    <dgm:cxn modelId="{42775726-C063-6946-A40F-7F0E9D45377F}" type="presOf" srcId="{123A84A3-E972-3648-9FE2-98C66FA0DD19}" destId="{63983291-D808-9846-934F-50397686E75C}" srcOrd="0" destOrd="0" presId="urn:microsoft.com/office/officeart/2005/8/layout/orgChart1"/>
    <dgm:cxn modelId="{A8E57F2A-8143-994E-A372-A3AEA8D97F2E}" type="presOf" srcId="{AFF19AEB-6D84-434B-B0DD-50C4D9A071DB}" destId="{AF644E3D-358E-C546-887C-DA9F840CB4B5}" srcOrd="0" destOrd="0" presId="urn:microsoft.com/office/officeart/2005/8/layout/orgChart1"/>
    <dgm:cxn modelId="{F0C30130-6DE7-4345-BE7C-F0A69F53A821}" type="presOf" srcId="{C9723396-3338-E246-BF28-8759B08933E0}" destId="{8713ED7E-B11E-1A4A-A638-2E4F97D6E85D}" srcOrd="0" destOrd="0" presId="urn:microsoft.com/office/officeart/2005/8/layout/orgChart1"/>
    <dgm:cxn modelId="{2B9B9C33-58D8-F244-804A-F7C2284826FA}" type="presOf" srcId="{878B017A-E764-C240-ABE8-D51CC97B72A1}" destId="{DD785F7A-475A-AF45-87E5-3EF55E0C2885}" srcOrd="1" destOrd="0" presId="urn:microsoft.com/office/officeart/2005/8/layout/orgChart1"/>
    <dgm:cxn modelId="{5403633F-561A-1F4E-98D3-6AF9E27459A3}" type="presOf" srcId="{2A3B9E7E-1A55-A44E-81E4-A6251FE0FC70}" destId="{DA4A3D7A-977F-7541-B675-037BB4EA3E48}" srcOrd="0" destOrd="0" presId="urn:microsoft.com/office/officeart/2005/8/layout/orgChart1"/>
    <dgm:cxn modelId="{B1692A41-BE0D-2741-A935-E777475EEAF0}" type="presOf" srcId="{C9723396-3338-E246-BF28-8759B08933E0}" destId="{36713649-FB9F-2948-B1B3-44FA51D69902}" srcOrd="1" destOrd="0" presId="urn:microsoft.com/office/officeart/2005/8/layout/orgChart1"/>
    <dgm:cxn modelId="{7B120144-623B-F24E-A424-8B4669A542A8}" type="presOf" srcId="{DCCA3AD7-3E70-8349-AF03-38A85E4914C4}" destId="{3CBA9142-F371-E847-B276-6102B6157638}" srcOrd="1" destOrd="0" presId="urn:microsoft.com/office/officeart/2005/8/layout/orgChart1"/>
    <dgm:cxn modelId="{7D7B0453-48DF-A04D-BC59-99D3533D768C}" type="presOf" srcId="{E033636A-01BC-0D4A-A2AB-D81523E83F05}" destId="{ED07316A-0FA8-0E46-A284-5F5E6A02624A}" srcOrd="0" destOrd="0" presId="urn:microsoft.com/office/officeart/2005/8/layout/orgChart1"/>
    <dgm:cxn modelId="{CB12FE71-0C7D-764E-AA1F-708F2CF9C344}" type="presOf" srcId="{053519DB-93FE-514E-943D-BD87A6D58951}" destId="{D65B98F6-BA0A-2F42-9E7F-BA54C5F25617}" srcOrd="0" destOrd="0" presId="urn:microsoft.com/office/officeart/2005/8/layout/orgChart1"/>
    <dgm:cxn modelId="{738CBD79-6470-E846-A79C-62EAD9FED4F8}" type="presOf" srcId="{EC66C3ED-70DD-BD4B-8F9F-163E6F0D560E}" destId="{3A31F0A5-8FF3-6F4B-9C30-BEE0CC48F178}" srcOrd="0" destOrd="0" presId="urn:microsoft.com/office/officeart/2005/8/layout/orgChart1"/>
    <dgm:cxn modelId="{2C2F0F7B-33D1-1C47-9A2B-28464E20BE2F}" srcId="{878B017A-E764-C240-ABE8-D51CC97B72A1}" destId="{053519DB-93FE-514E-943D-BD87A6D58951}" srcOrd="3" destOrd="0" parTransId="{10AEDAED-4474-6E41-AE84-A4CBA424CD66}" sibTransId="{8EBB4127-10FA-FC4E-BBA0-957EE8C50242}"/>
    <dgm:cxn modelId="{E3EBB37D-38C3-9345-B50C-F2FE29AB226C}" type="presOf" srcId="{878B017A-E764-C240-ABE8-D51CC97B72A1}" destId="{F17702BB-D03E-2B45-B637-67F9F0B9FAB2}" srcOrd="0" destOrd="0" presId="urn:microsoft.com/office/officeart/2005/8/layout/orgChart1"/>
    <dgm:cxn modelId="{74558E95-F986-7F47-B85D-EF8B9DDB6FAC}" type="presOf" srcId="{2132EB01-5C72-7B42-92EB-B9262D38F9C1}" destId="{ABC69AE9-2A5C-3E4C-82C5-AAA746109E4D}" srcOrd="1" destOrd="0" presId="urn:microsoft.com/office/officeart/2005/8/layout/orgChart1"/>
    <dgm:cxn modelId="{1808A3A6-F99C-EF44-999E-45B88C062EE5}" srcId="{878B017A-E764-C240-ABE8-D51CC97B72A1}" destId="{123A84A3-E972-3648-9FE2-98C66FA0DD19}" srcOrd="1" destOrd="0" parTransId="{E033636A-01BC-0D4A-A2AB-D81523E83F05}" sibTransId="{7B30F893-F1C1-C94D-A6C4-81ADC1151DF5}"/>
    <dgm:cxn modelId="{6F153FB3-089B-2648-BEA8-4242E5766321}" type="presOf" srcId="{123A84A3-E972-3648-9FE2-98C66FA0DD19}" destId="{54AA3015-7A72-EB4E-8153-599D8FE726B5}" srcOrd="1" destOrd="0" presId="urn:microsoft.com/office/officeart/2005/8/layout/orgChart1"/>
    <dgm:cxn modelId="{D366A1B7-8C4B-D54A-9424-D992F7674B4B}" type="presOf" srcId="{10AEDAED-4474-6E41-AE84-A4CBA424CD66}" destId="{98ABDF87-5E3E-FB45-8B61-2988CA6994E4}" srcOrd="0" destOrd="0" presId="urn:microsoft.com/office/officeart/2005/8/layout/orgChart1"/>
    <dgm:cxn modelId="{4A1BE2B7-2312-044B-ADD3-42F8F55C9EB1}" srcId="{878B017A-E764-C240-ABE8-D51CC97B72A1}" destId="{C9723396-3338-E246-BF28-8759B08933E0}" srcOrd="4" destOrd="0" parTransId="{AFF19AEB-6D84-434B-B0DD-50C4D9A071DB}" sibTransId="{315572C1-695E-0745-9052-BB995FCA5A29}"/>
    <dgm:cxn modelId="{048A5FCB-3A02-084A-8288-4320C97BC55A}" srcId="{878B017A-E764-C240-ABE8-D51CC97B72A1}" destId="{DCCA3AD7-3E70-8349-AF03-38A85E4914C4}" srcOrd="2" destOrd="0" parTransId="{2A3B9E7E-1A55-A44E-81E4-A6251FE0FC70}" sibTransId="{58E2DFF2-BF74-CE4F-B992-3DB5A38D3779}"/>
    <dgm:cxn modelId="{F9F5D7D9-B138-BB49-ABB9-14301D29C144}" srcId="{878B017A-E764-C240-ABE8-D51CC97B72A1}" destId="{2132EB01-5C72-7B42-92EB-B9262D38F9C1}" srcOrd="0" destOrd="0" parTransId="{EC66C3ED-70DD-BD4B-8F9F-163E6F0D560E}" sibTransId="{832B86A3-A69C-9940-B73A-8094FF437F50}"/>
    <dgm:cxn modelId="{FEE5DCDB-F349-6945-8D20-A969FF13F5AA}" type="presOf" srcId="{053519DB-93FE-514E-943D-BD87A6D58951}" destId="{F90E9DC0-0E2E-E146-8306-1791FB4BEA2A}" srcOrd="1" destOrd="0" presId="urn:microsoft.com/office/officeart/2005/8/layout/orgChart1"/>
    <dgm:cxn modelId="{0668F2ED-E872-ED40-A7C9-E749A5B5B78C}" srcId="{AA7F859E-C63A-9642-9CDC-24AAE29C87CD}" destId="{878B017A-E764-C240-ABE8-D51CC97B72A1}" srcOrd="0" destOrd="0" parTransId="{BD75DDE5-AA8A-C541-8887-C03D46B95563}" sibTransId="{6BFD203C-F669-604F-A36C-5234632A090F}"/>
    <dgm:cxn modelId="{141E3CEF-E278-5F4A-9936-4A39565E686B}" type="presOf" srcId="{DCCA3AD7-3E70-8349-AF03-38A85E4914C4}" destId="{D1A2F430-4AF3-1549-A79E-2F0199403B32}" srcOrd="0" destOrd="0" presId="urn:microsoft.com/office/officeart/2005/8/layout/orgChart1"/>
    <dgm:cxn modelId="{1A0D76FD-F2D3-D24B-9AC7-A252448A17BC}" type="presOf" srcId="{2132EB01-5C72-7B42-92EB-B9262D38F9C1}" destId="{38853209-0F38-1648-B41A-2E67E5643021}" srcOrd="0" destOrd="0" presId="urn:microsoft.com/office/officeart/2005/8/layout/orgChart1"/>
    <dgm:cxn modelId="{88E0F6FE-ACDC-BB4B-919C-D3CB1BD64A3E}" type="presOf" srcId="{AA7F859E-C63A-9642-9CDC-24AAE29C87CD}" destId="{CA15B320-226F-464A-A690-E65DF46346B4}" srcOrd="0" destOrd="0" presId="urn:microsoft.com/office/officeart/2005/8/layout/orgChart1"/>
    <dgm:cxn modelId="{2D5B7F20-6C35-3E44-BD18-1CEC5DB73858}" type="presParOf" srcId="{CA15B320-226F-464A-A690-E65DF46346B4}" destId="{30E94611-AF35-334A-91A3-A31DD5E1C98B}" srcOrd="0" destOrd="0" presId="urn:microsoft.com/office/officeart/2005/8/layout/orgChart1"/>
    <dgm:cxn modelId="{F5EC02E4-7FC5-1249-BE7C-F3DDF0B39704}" type="presParOf" srcId="{30E94611-AF35-334A-91A3-A31DD5E1C98B}" destId="{1DF5F86F-BD3C-DE46-AEE7-5F03D3942A54}" srcOrd="0" destOrd="0" presId="urn:microsoft.com/office/officeart/2005/8/layout/orgChart1"/>
    <dgm:cxn modelId="{149E0473-B8FF-BE4C-ABC3-28D926D422EF}" type="presParOf" srcId="{1DF5F86F-BD3C-DE46-AEE7-5F03D3942A54}" destId="{F17702BB-D03E-2B45-B637-67F9F0B9FAB2}" srcOrd="0" destOrd="0" presId="urn:microsoft.com/office/officeart/2005/8/layout/orgChart1"/>
    <dgm:cxn modelId="{B0FD547F-12B8-064E-A3DD-DAC85749F779}" type="presParOf" srcId="{1DF5F86F-BD3C-DE46-AEE7-5F03D3942A54}" destId="{DD785F7A-475A-AF45-87E5-3EF55E0C2885}" srcOrd="1" destOrd="0" presId="urn:microsoft.com/office/officeart/2005/8/layout/orgChart1"/>
    <dgm:cxn modelId="{24E7095B-873E-AE49-86CD-0E94597DFAE3}" type="presParOf" srcId="{30E94611-AF35-334A-91A3-A31DD5E1C98B}" destId="{1A3EA8EE-90BF-8F4E-B850-8BE7E6E491B1}" srcOrd="1" destOrd="0" presId="urn:microsoft.com/office/officeart/2005/8/layout/orgChart1"/>
    <dgm:cxn modelId="{CB8D3397-4B4C-004F-AF22-C1DEBD9AED39}" type="presParOf" srcId="{1A3EA8EE-90BF-8F4E-B850-8BE7E6E491B1}" destId="{ED07316A-0FA8-0E46-A284-5F5E6A02624A}" srcOrd="0" destOrd="0" presId="urn:microsoft.com/office/officeart/2005/8/layout/orgChart1"/>
    <dgm:cxn modelId="{3E23D7E0-B5FE-E442-95A6-95028342A50F}" type="presParOf" srcId="{1A3EA8EE-90BF-8F4E-B850-8BE7E6E491B1}" destId="{A5817ABD-06A7-3342-A83A-8DEE5CAD25C6}" srcOrd="1" destOrd="0" presId="urn:microsoft.com/office/officeart/2005/8/layout/orgChart1"/>
    <dgm:cxn modelId="{C565029B-42B3-F64E-BFEF-2D5A1F3C9FC7}" type="presParOf" srcId="{A5817ABD-06A7-3342-A83A-8DEE5CAD25C6}" destId="{66280F02-9BFF-814F-8F82-EB662037E27C}" srcOrd="0" destOrd="0" presId="urn:microsoft.com/office/officeart/2005/8/layout/orgChart1"/>
    <dgm:cxn modelId="{28DD8A08-BFE2-5341-B90D-C65D97BEAB7E}" type="presParOf" srcId="{66280F02-9BFF-814F-8F82-EB662037E27C}" destId="{63983291-D808-9846-934F-50397686E75C}" srcOrd="0" destOrd="0" presId="urn:microsoft.com/office/officeart/2005/8/layout/orgChart1"/>
    <dgm:cxn modelId="{7DAFE6ED-BF8C-2744-9577-C441CE1ECE34}" type="presParOf" srcId="{66280F02-9BFF-814F-8F82-EB662037E27C}" destId="{54AA3015-7A72-EB4E-8153-599D8FE726B5}" srcOrd="1" destOrd="0" presId="urn:microsoft.com/office/officeart/2005/8/layout/orgChart1"/>
    <dgm:cxn modelId="{B5A50652-6F6A-D248-B58D-4F56767F03CB}" type="presParOf" srcId="{A5817ABD-06A7-3342-A83A-8DEE5CAD25C6}" destId="{3EABCB18-646F-1648-BEB4-8322576892F3}" srcOrd="1" destOrd="0" presId="urn:microsoft.com/office/officeart/2005/8/layout/orgChart1"/>
    <dgm:cxn modelId="{DA1DCE81-402E-1D4E-8913-B43FA8099D03}" type="presParOf" srcId="{A5817ABD-06A7-3342-A83A-8DEE5CAD25C6}" destId="{E0988167-CB4E-DF4F-8C93-49C73214D059}" srcOrd="2" destOrd="0" presId="urn:microsoft.com/office/officeart/2005/8/layout/orgChart1"/>
    <dgm:cxn modelId="{08F0643A-6B91-8D45-9305-8861D4626CF3}" type="presParOf" srcId="{1A3EA8EE-90BF-8F4E-B850-8BE7E6E491B1}" destId="{DA4A3D7A-977F-7541-B675-037BB4EA3E48}" srcOrd="2" destOrd="0" presId="urn:microsoft.com/office/officeart/2005/8/layout/orgChart1"/>
    <dgm:cxn modelId="{044E8F0E-7C16-D74C-93AF-D8C078EA78EC}" type="presParOf" srcId="{1A3EA8EE-90BF-8F4E-B850-8BE7E6E491B1}" destId="{EC21FFBB-5AB8-1F4E-B6BF-45DA5A962B1F}" srcOrd="3" destOrd="0" presId="urn:microsoft.com/office/officeart/2005/8/layout/orgChart1"/>
    <dgm:cxn modelId="{8866B843-7154-F447-92DA-EC87440A4CD4}" type="presParOf" srcId="{EC21FFBB-5AB8-1F4E-B6BF-45DA5A962B1F}" destId="{79736583-5AA2-E24E-B2BD-AD49BA106966}" srcOrd="0" destOrd="0" presId="urn:microsoft.com/office/officeart/2005/8/layout/orgChart1"/>
    <dgm:cxn modelId="{08504597-9586-E14C-95D2-385528EB0129}" type="presParOf" srcId="{79736583-5AA2-E24E-B2BD-AD49BA106966}" destId="{D1A2F430-4AF3-1549-A79E-2F0199403B32}" srcOrd="0" destOrd="0" presId="urn:microsoft.com/office/officeart/2005/8/layout/orgChart1"/>
    <dgm:cxn modelId="{365048F9-DE4B-A849-B3AD-4BB9611D2ACA}" type="presParOf" srcId="{79736583-5AA2-E24E-B2BD-AD49BA106966}" destId="{3CBA9142-F371-E847-B276-6102B6157638}" srcOrd="1" destOrd="0" presId="urn:microsoft.com/office/officeart/2005/8/layout/orgChart1"/>
    <dgm:cxn modelId="{8BACF4C8-E5CE-A346-A509-45FE782B4F6D}" type="presParOf" srcId="{EC21FFBB-5AB8-1F4E-B6BF-45DA5A962B1F}" destId="{2DD3B0AD-156B-984B-9978-521748E8278D}" srcOrd="1" destOrd="0" presId="urn:microsoft.com/office/officeart/2005/8/layout/orgChart1"/>
    <dgm:cxn modelId="{26D4C245-270A-8D44-AE48-56DEBF832EE4}" type="presParOf" srcId="{EC21FFBB-5AB8-1F4E-B6BF-45DA5A962B1F}" destId="{992A6AA2-A070-084E-BF6C-66BC95354509}" srcOrd="2" destOrd="0" presId="urn:microsoft.com/office/officeart/2005/8/layout/orgChart1"/>
    <dgm:cxn modelId="{62628A73-79A6-E64B-B278-02EF78A378F9}" type="presParOf" srcId="{1A3EA8EE-90BF-8F4E-B850-8BE7E6E491B1}" destId="{98ABDF87-5E3E-FB45-8B61-2988CA6994E4}" srcOrd="4" destOrd="0" presId="urn:microsoft.com/office/officeart/2005/8/layout/orgChart1"/>
    <dgm:cxn modelId="{C4894781-CD13-4A4A-85A9-8B5B2C79C6FD}" type="presParOf" srcId="{1A3EA8EE-90BF-8F4E-B850-8BE7E6E491B1}" destId="{70327359-CE73-8D4A-8401-3537E4051608}" srcOrd="5" destOrd="0" presId="urn:microsoft.com/office/officeart/2005/8/layout/orgChart1"/>
    <dgm:cxn modelId="{29174CB7-02E0-764B-BE4B-9CC40B448DCE}" type="presParOf" srcId="{70327359-CE73-8D4A-8401-3537E4051608}" destId="{EF5E8BD0-B872-A948-A3A4-117B61DC0AC4}" srcOrd="0" destOrd="0" presId="urn:microsoft.com/office/officeart/2005/8/layout/orgChart1"/>
    <dgm:cxn modelId="{8B9BAC15-0FAB-8048-B74F-C04612C00C69}" type="presParOf" srcId="{EF5E8BD0-B872-A948-A3A4-117B61DC0AC4}" destId="{D65B98F6-BA0A-2F42-9E7F-BA54C5F25617}" srcOrd="0" destOrd="0" presId="urn:microsoft.com/office/officeart/2005/8/layout/orgChart1"/>
    <dgm:cxn modelId="{60CCA099-89A4-124B-B293-A67222914E3C}" type="presParOf" srcId="{EF5E8BD0-B872-A948-A3A4-117B61DC0AC4}" destId="{F90E9DC0-0E2E-E146-8306-1791FB4BEA2A}" srcOrd="1" destOrd="0" presId="urn:microsoft.com/office/officeart/2005/8/layout/orgChart1"/>
    <dgm:cxn modelId="{8CCBC472-8A52-AD40-B861-6D7843C14C32}" type="presParOf" srcId="{70327359-CE73-8D4A-8401-3537E4051608}" destId="{75E031B0-6C99-0B4B-A0FA-2D8A23C03618}" srcOrd="1" destOrd="0" presId="urn:microsoft.com/office/officeart/2005/8/layout/orgChart1"/>
    <dgm:cxn modelId="{B35B0F44-3839-BB41-B577-2A8A3619D5CD}" type="presParOf" srcId="{70327359-CE73-8D4A-8401-3537E4051608}" destId="{2CF68854-6A55-E943-B1E9-B915593E4B86}" srcOrd="2" destOrd="0" presId="urn:microsoft.com/office/officeart/2005/8/layout/orgChart1"/>
    <dgm:cxn modelId="{2655B416-BF52-6F4E-AE9E-C3430A56DF21}" type="presParOf" srcId="{1A3EA8EE-90BF-8F4E-B850-8BE7E6E491B1}" destId="{AF644E3D-358E-C546-887C-DA9F840CB4B5}" srcOrd="6" destOrd="0" presId="urn:microsoft.com/office/officeart/2005/8/layout/orgChart1"/>
    <dgm:cxn modelId="{23B6CBF4-75BD-0342-A4EE-0518553EE8AF}" type="presParOf" srcId="{1A3EA8EE-90BF-8F4E-B850-8BE7E6E491B1}" destId="{A340B53A-D3D1-7D4F-BF94-1F5FA767BAF2}" srcOrd="7" destOrd="0" presId="urn:microsoft.com/office/officeart/2005/8/layout/orgChart1"/>
    <dgm:cxn modelId="{D9D1EFC5-FB56-1D4D-AFE6-C0CEB54F1128}" type="presParOf" srcId="{A340B53A-D3D1-7D4F-BF94-1F5FA767BAF2}" destId="{10611C58-25FD-3B49-9BC5-152CA3294F15}" srcOrd="0" destOrd="0" presId="urn:microsoft.com/office/officeart/2005/8/layout/orgChart1"/>
    <dgm:cxn modelId="{F861D49A-FAEB-A94F-A3E0-E26786677004}" type="presParOf" srcId="{10611C58-25FD-3B49-9BC5-152CA3294F15}" destId="{8713ED7E-B11E-1A4A-A638-2E4F97D6E85D}" srcOrd="0" destOrd="0" presId="urn:microsoft.com/office/officeart/2005/8/layout/orgChart1"/>
    <dgm:cxn modelId="{92EADFB4-6FB1-C942-B11F-D6A5920CE7D7}" type="presParOf" srcId="{10611C58-25FD-3B49-9BC5-152CA3294F15}" destId="{36713649-FB9F-2948-B1B3-44FA51D69902}" srcOrd="1" destOrd="0" presId="urn:microsoft.com/office/officeart/2005/8/layout/orgChart1"/>
    <dgm:cxn modelId="{6C614EBB-63FD-3D42-8696-A4648CA93AF3}" type="presParOf" srcId="{A340B53A-D3D1-7D4F-BF94-1F5FA767BAF2}" destId="{6F52074F-336B-0847-B1A0-FE4A32194898}" srcOrd="1" destOrd="0" presId="urn:microsoft.com/office/officeart/2005/8/layout/orgChart1"/>
    <dgm:cxn modelId="{F6C3848A-97E1-9F45-8CD3-EC5412AAF88D}" type="presParOf" srcId="{A340B53A-D3D1-7D4F-BF94-1F5FA767BAF2}" destId="{4A93D664-B42E-384D-8C22-947323EAC456}" srcOrd="2" destOrd="0" presId="urn:microsoft.com/office/officeart/2005/8/layout/orgChart1"/>
    <dgm:cxn modelId="{9EA4A1CA-CF5A-CE4A-B516-3BFF357D99E7}" type="presParOf" srcId="{30E94611-AF35-334A-91A3-A31DD5E1C98B}" destId="{C148E522-90DA-9143-B949-F7E5E8E52C37}" srcOrd="2" destOrd="0" presId="urn:microsoft.com/office/officeart/2005/8/layout/orgChart1"/>
    <dgm:cxn modelId="{6DD90DAE-77C6-BE42-B5B8-1FA9D0E2D018}" type="presParOf" srcId="{C148E522-90DA-9143-B949-F7E5E8E52C37}" destId="{3A31F0A5-8FF3-6F4B-9C30-BEE0CC48F178}" srcOrd="0" destOrd="0" presId="urn:microsoft.com/office/officeart/2005/8/layout/orgChart1"/>
    <dgm:cxn modelId="{A34B33A8-5F7F-024A-81EB-90FDB3CBE4AD}" type="presParOf" srcId="{C148E522-90DA-9143-B949-F7E5E8E52C37}" destId="{C8AE809E-6DEA-1A4F-8CA0-133C93FC4EE8}" srcOrd="1" destOrd="0" presId="urn:microsoft.com/office/officeart/2005/8/layout/orgChart1"/>
    <dgm:cxn modelId="{D3CDFFE3-DC51-E44A-AA0E-22CFEC3AA9E3}" type="presParOf" srcId="{C8AE809E-6DEA-1A4F-8CA0-133C93FC4EE8}" destId="{4CD466A6-9D4A-F444-9A30-A528D1C3268B}" srcOrd="0" destOrd="0" presId="urn:microsoft.com/office/officeart/2005/8/layout/orgChart1"/>
    <dgm:cxn modelId="{F18C6DBF-BE5F-4643-8EC8-2674BF907298}" type="presParOf" srcId="{4CD466A6-9D4A-F444-9A30-A528D1C3268B}" destId="{38853209-0F38-1648-B41A-2E67E5643021}" srcOrd="0" destOrd="0" presId="urn:microsoft.com/office/officeart/2005/8/layout/orgChart1"/>
    <dgm:cxn modelId="{A965A213-DAEE-254A-8E94-635957A937E8}" type="presParOf" srcId="{4CD466A6-9D4A-F444-9A30-A528D1C3268B}" destId="{ABC69AE9-2A5C-3E4C-82C5-AAA746109E4D}" srcOrd="1" destOrd="0" presId="urn:microsoft.com/office/officeart/2005/8/layout/orgChart1"/>
    <dgm:cxn modelId="{436A0D34-7772-9843-B4BD-B800597EEF82}" type="presParOf" srcId="{C8AE809E-6DEA-1A4F-8CA0-133C93FC4EE8}" destId="{38D0CBF1-1BF2-A54C-A15B-8284589CAD56}" srcOrd="1" destOrd="0" presId="urn:microsoft.com/office/officeart/2005/8/layout/orgChart1"/>
    <dgm:cxn modelId="{C524B006-674E-F14A-85BB-81170B68603F}" type="presParOf" srcId="{C8AE809E-6DEA-1A4F-8CA0-133C93FC4EE8}" destId="{969D9D02-E613-3140-9D80-60A6D3B057F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BFBBB6-E673-4A47-9B7E-7277287B9F92}" type="doc">
      <dgm:prSet loTypeId="urn:microsoft.com/office/officeart/2005/8/layout/process5" loCatId="" qsTypeId="urn:microsoft.com/office/officeart/2005/8/quickstyle/simple3" qsCatId="simple" csTypeId="urn:microsoft.com/office/officeart/2005/8/colors/colorful5" csCatId="colorful" phldr="1"/>
      <dgm:spPr/>
      <dgm:t>
        <a:bodyPr/>
        <a:lstStyle/>
        <a:p>
          <a:endParaRPr lang="en-US"/>
        </a:p>
      </dgm:t>
    </dgm:pt>
    <dgm:pt modelId="{AC18A979-E038-E540-B531-39C9CBC18158}">
      <dgm:prSet phldrT="[Text]" custT="1"/>
      <dgm:spPr/>
      <dgm:t>
        <a:bodyPr/>
        <a:lstStyle/>
        <a:p>
          <a:r>
            <a:rPr lang="en-IN" sz="2000" b="1" dirty="0">
              <a:solidFill>
                <a:schemeClr val="tx1"/>
              </a:solidFill>
              <a:latin typeface="+mn-lt"/>
              <a:cs typeface="Times New Roman" pitchFamily="18" charset="0"/>
            </a:rPr>
            <a:t>Donor should be healthy women in the age group of 18-35 years</a:t>
          </a:r>
          <a:endParaRPr lang="en-US" sz="2000" b="1" dirty="0">
            <a:solidFill>
              <a:schemeClr val="tx1"/>
            </a:solidFill>
            <a:latin typeface="+mn-lt"/>
          </a:endParaRPr>
        </a:p>
      </dgm:t>
    </dgm:pt>
    <dgm:pt modelId="{DD5D0A65-0F2F-E44A-95D2-9E89036CF78C}" type="parTrans" cxnId="{051C0423-DE50-1F4F-ACE8-3D0BDF11C1D4}">
      <dgm:prSet/>
      <dgm:spPr/>
      <dgm:t>
        <a:bodyPr/>
        <a:lstStyle/>
        <a:p>
          <a:endParaRPr lang="en-US"/>
        </a:p>
      </dgm:t>
    </dgm:pt>
    <dgm:pt modelId="{9016326D-F53B-104E-84F2-207EB0EB959C}" type="sibTrans" cxnId="{051C0423-DE50-1F4F-ACE8-3D0BDF11C1D4}">
      <dgm:prSet/>
      <dgm:spPr/>
      <dgm:t>
        <a:bodyPr/>
        <a:lstStyle/>
        <a:p>
          <a:endParaRPr lang="en-US"/>
        </a:p>
      </dgm:t>
    </dgm:pt>
    <dgm:pt modelId="{EE1E6530-24EC-4545-AE92-82D133F65521}">
      <dgm:prSet phldrT="[Text]" custT="1"/>
      <dgm:spPr/>
      <dgm:t>
        <a:bodyPr/>
        <a:lstStyle/>
        <a:p>
          <a:r>
            <a:rPr lang="en-IN" sz="2000" b="1" dirty="0">
              <a:solidFill>
                <a:schemeClr val="tx1"/>
              </a:solidFill>
              <a:latin typeface="+mn-lt"/>
              <a:cs typeface="Times New Roman" pitchFamily="18" charset="0"/>
            </a:rPr>
            <a:t>She should be married and having at least one child</a:t>
          </a:r>
          <a:endParaRPr lang="en-US" sz="2000" b="1" dirty="0">
            <a:solidFill>
              <a:schemeClr val="tx1"/>
            </a:solidFill>
            <a:latin typeface="+mn-lt"/>
          </a:endParaRPr>
        </a:p>
      </dgm:t>
    </dgm:pt>
    <dgm:pt modelId="{E93CBA5B-D80E-F34B-8337-0235933AA3D6}" type="parTrans" cxnId="{F20902B7-AF22-3C4B-9D46-02716E9364E3}">
      <dgm:prSet/>
      <dgm:spPr/>
      <dgm:t>
        <a:bodyPr/>
        <a:lstStyle/>
        <a:p>
          <a:endParaRPr lang="en-US"/>
        </a:p>
      </dgm:t>
    </dgm:pt>
    <dgm:pt modelId="{4E843BB1-715B-8A41-9DE7-EC4B6F6F34EA}" type="sibTrans" cxnId="{F20902B7-AF22-3C4B-9D46-02716E9364E3}">
      <dgm:prSet/>
      <dgm:spPr/>
      <dgm:t>
        <a:bodyPr/>
        <a:lstStyle/>
        <a:p>
          <a:endParaRPr lang="en-US"/>
        </a:p>
      </dgm:t>
    </dgm:pt>
    <dgm:pt modelId="{B5E92CDB-5407-014C-B9B2-552C2559A78C}">
      <dgm:prSet phldrT="[Text]" custT="1"/>
      <dgm:spPr/>
      <dgm:t>
        <a:bodyPr/>
        <a:lstStyle/>
        <a:p>
          <a:r>
            <a:rPr lang="en-IN" sz="2000" b="1" dirty="0">
              <a:solidFill>
                <a:schemeClr val="tx1"/>
              </a:solidFill>
              <a:latin typeface="+mn-lt"/>
              <a:cs typeface="Times New Roman" pitchFamily="18" charset="0"/>
            </a:rPr>
            <a:t>Following blood tests should be carried out: Blood group, HIV, hepatitis B and C, VDRL, Blood sugar, Thyroid function tests</a:t>
          </a:r>
          <a:endParaRPr lang="en-US" sz="2000" b="1" dirty="0">
            <a:solidFill>
              <a:schemeClr val="tx1"/>
            </a:solidFill>
            <a:latin typeface="+mn-lt"/>
          </a:endParaRPr>
        </a:p>
      </dgm:t>
    </dgm:pt>
    <dgm:pt modelId="{D0EC069B-C73A-8845-9AF4-EA94E7A4E188}" type="parTrans" cxnId="{EF964DDE-30F5-B249-8575-E15CE6B6C3A2}">
      <dgm:prSet/>
      <dgm:spPr/>
      <dgm:t>
        <a:bodyPr/>
        <a:lstStyle/>
        <a:p>
          <a:endParaRPr lang="en-US"/>
        </a:p>
      </dgm:t>
    </dgm:pt>
    <dgm:pt modelId="{03AB0616-E5B0-2844-B7AD-A2F368E9A65A}" type="sibTrans" cxnId="{EF964DDE-30F5-B249-8575-E15CE6B6C3A2}">
      <dgm:prSet/>
      <dgm:spPr/>
      <dgm:t>
        <a:bodyPr/>
        <a:lstStyle/>
        <a:p>
          <a:endParaRPr lang="en-US"/>
        </a:p>
      </dgm:t>
    </dgm:pt>
    <dgm:pt modelId="{5A4C93B7-9A30-784E-8414-903CCDAA9FB6}">
      <dgm:prSet phldrT="[Text]" custT="1"/>
      <dgm:spPr/>
      <dgm:t>
        <a:bodyPr/>
        <a:lstStyle/>
        <a:p>
          <a:r>
            <a:rPr lang="en-IN" sz="2000" b="1" dirty="0">
              <a:solidFill>
                <a:schemeClr val="tx1"/>
              </a:solidFill>
              <a:latin typeface="+mn-lt"/>
              <a:cs typeface="Times New Roman" pitchFamily="18" charset="0"/>
            </a:rPr>
            <a:t>Strong family H/O inherited diseases should be ruled out</a:t>
          </a:r>
          <a:endParaRPr lang="en-US" sz="2000" b="1" dirty="0">
            <a:solidFill>
              <a:schemeClr val="tx1"/>
            </a:solidFill>
            <a:latin typeface="+mn-lt"/>
          </a:endParaRPr>
        </a:p>
      </dgm:t>
    </dgm:pt>
    <dgm:pt modelId="{409793A4-C121-E24D-AD0D-D2F8AF5D3E7C}" type="parTrans" cxnId="{4E5E8861-A747-FE41-ACB0-B9F88716D96C}">
      <dgm:prSet/>
      <dgm:spPr/>
      <dgm:t>
        <a:bodyPr/>
        <a:lstStyle/>
        <a:p>
          <a:endParaRPr lang="en-US"/>
        </a:p>
      </dgm:t>
    </dgm:pt>
    <dgm:pt modelId="{B95C07BF-475F-1D4D-B969-04F1EF6D9940}" type="sibTrans" cxnId="{4E5E8861-A747-FE41-ACB0-B9F88716D96C}">
      <dgm:prSet/>
      <dgm:spPr/>
      <dgm:t>
        <a:bodyPr/>
        <a:lstStyle/>
        <a:p>
          <a:endParaRPr lang="en-US"/>
        </a:p>
      </dgm:t>
    </dgm:pt>
    <dgm:pt modelId="{067023E6-A463-FB46-8BCC-81B71FDF0CA8}">
      <dgm:prSet phldrT="[Text]" custT="1"/>
      <dgm:spPr/>
      <dgm:t>
        <a:bodyPr/>
        <a:lstStyle/>
        <a:p>
          <a:r>
            <a:rPr lang="en-IN" sz="2000" b="1" dirty="0">
              <a:solidFill>
                <a:schemeClr val="tx1"/>
              </a:solidFill>
              <a:latin typeface="+mn-lt"/>
              <a:cs typeface="Times New Roman" pitchFamily="18" charset="0"/>
            </a:rPr>
            <a:t>Comprehensive physical examination essential</a:t>
          </a:r>
          <a:endParaRPr lang="en-US" sz="2000" b="1" dirty="0">
            <a:solidFill>
              <a:schemeClr val="tx1"/>
            </a:solidFill>
            <a:latin typeface="+mn-lt"/>
          </a:endParaRPr>
        </a:p>
      </dgm:t>
    </dgm:pt>
    <dgm:pt modelId="{3CE50F80-E1E0-8844-88AF-491739156694}" type="parTrans" cxnId="{685C7AAC-758B-8642-80FC-2337A3E3D14F}">
      <dgm:prSet/>
      <dgm:spPr/>
      <dgm:t>
        <a:bodyPr/>
        <a:lstStyle/>
        <a:p>
          <a:endParaRPr lang="en-US"/>
        </a:p>
      </dgm:t>
    </dgm:pt>
    <dgm:pt modelId="{EDA5B551-7FE3-B343-A116-7F0CF879FD93}" type="sibTrans" cxnId="{685C7AAC-758B-8642-80FC-2337A3E3D14F}">
      <dgm:prSet/>
      <dgm:spPr/>
      <dgm:t>
        <a:bodyPr/>
        <a:lstStyle/>
        <a:p>
          <a:endParaRPr lang="en-US"/>
        </a:p>
      </dgm:t>
    </dgm:pt>
    <dgm:pt modelId="{0BA46024-6EDA-1F44-8CA9-937444C4BF5A}">
      <dgm:prSet phldrT="[Text]" custT="1"/>
      <dgm:spPr/>
      <dgm:t>
        <a:bodyPr/>
        <a:lstStyle/>
        <a:p>
          <a:pPr>
            <a:buClr>
              <a:srgbClr val="C00000"/>
            </a:buClr>
            <a:buNone/>
          </a:pPr>
          <a:r>
            <a:rPr lang="en-IN" sz="2000" b="1" dirty="0">
              <a:solidFill>
                <a:schemeClr val="tx1"/>
              </a:solidFill>
              <a:latin typeface="+mn-lt"/>
              <a:cs typeface="Times New Roman" pitchFamily="18" charset="0"/>
            </a:rPr>
            <a:t>Anonymous donors</a:t>
          </a:r>
        </a:p>
        <a:p>
          <a:pPr>
            <a:buClr>
              <a:srgbClr val="C00000"/>
            </a:buClr>
            <a:buNone/>
          </a:pPr>
          <a:r>
            <a:rPr lang="en-IN" sz="2000" b="1" dirty="0">
              <a:solidFill>
                <a:schemeClr val="tx1"/>
              </a:solidFill>
              <a:latin typeface="+mn-lt"/>
              <a:cs typeface="Times New Roman" pitchFamily="18" charset="0"/>
            </a:rPr>
            <a:t>Established egg donation programs Agencies or ART Banks</a:t>
          </a:r>
          <a:endParaRPr lang="en-US" sz="2000" b="1" dirty="0">
            <a:solidFill>
              <a:schemeClr val="tx1"/>
            </a:solidFill>
            <a:latin typeface="+mn-lt"/>
          </a:endParaRPr>
        </a:p>
      </dgm:t>
    </dgm:pt>
    <dgm:pt modelId="{E76DEF3A-24D4-F546-B594-4CC865D42E73}" type="parTrans" cxnId="{8F920F11-A450-AD42-8297-63EEB503EFCD}">
      <dgm:prSet/>
      <dgm:spPr/>
      <dgm:t>
        <a:bodyPr/>
        <a:lstStyle/>
        <a:p>
          <a:endParaRPr lang="en-US"/>
        </a:p>
      </dgm:t>
    </dgm:pt>
    <dgm:pt modelId="{65854556-2D93-3C49-A4BC-FB938D57DF6F}" type="sibTrans" cxnId="{8F920F11-A450-AD42-8297-63EEB503EFCD}">
      <dgm:prSet/>
      <dgm:spPr/>
      <dgm:t>
        <a:bodyPr/>
        <a:lstStyle/>
        <a:p>
          <a:endParaRPr lang="en-US"/>
        </a:p>
      </dgm:t>
    </dgm:pt>
    <dgm:pt modelId="{3FBC42AA-FF45-9D4F-9E8D-77A6F4676839}">
      <dgm:prSet phldrT="[Text]" custT="1"/>
      <dgm:spPr/>
      <dgm:t>
        <a:bodyPr/>
        <a:lstStyle/>
        <a:p>
          <a:pPr>
            <a:buClr>
              <a:srgbClr val="C00000"/>
            </a:buClr>
            <a:buNone/>
          </a:pPr>
          <a:r>
            <a:rPr lang="en-IN" sz="2000" b="1" dirty="0">
              <a:solidFill>
                <a:schemeClr val="tx1"/>
              </a:solidFill>
              <a:latin typeface="+mn-lt"/>
              <a:cs typeface="Times New Roman" pitchFamily="18" charset="0"/>
            </a:rPr>
            <a:t>Known donors – Not allowed; so also</a:t>
          </a:r>
        </a:p>
        <a:p>
          <a:pPr>
            <a:buClr>
              <a:srgbClr val="C00000"/>
            </a:buClr>
            <a:buNone/>
          </a:pPr>
          <a:r>
            <a:rPr lang="en-IN" sz="2000" b="1" dirty="0">
              <a:solidFill>
                <a:schemeClr val="tx1"/>
              </a:solidFill>
              <a:latin typeface="+mn-lt"/>
              <a:cs typeface="Times New Roman" pitchFamily="18" charset="0"/>
            </a:rPr>
            <a:t>Newspaper or internet advertisements</a:t>
          </a:r>
          <a:endParaRPr lang="en-US" sz="2000" b="1" dirty="0">
            <a:solidFill>
              <a:schemeClr val="tx1"/>
            </a:solidFill>
            <a:latin typeface="+mn-lt"/>
          </a:endParaRPr>
        </a:p>
      </dgm:t>
    </dgm:pt>
    <dgm:pt modelId="{66C89783-4C0F-4249-B727-76A40BD7AD64}" type="parTrans" cxnId="{CD68E5F2-D446-EF4F-8B12-1E4A67DEDCAA}">
      <dgm:prSet/>
      <dgm:spPr/>
      <dgm:t>
        <a:bodyPr/>
        <a:lstStyle/>
        <a:p>
          <a:endParaRPr lang="en-US"/>
        </a:p>
      </dgm:t>
    </dgm:pt>
    <dgm:pt modelId="{322546B7-EF2E-C243-8D1A-DB32D521EF05}" type="sibTrans" cxnId="{CD68E5F2-D446-EF4F-8B12-1E4A67DEDCAA}">
      <dgm:prSet/>
      <dgm:spPr/>
      <dgm:t>
        <a:bodyPr/>
        <a:lstStyle/>
        <a:p>
          <a:endParaRPr lang="en-US"/>
        </a:p>
      </dgm:t>
    </dgm:pt>
    <dgm:pt modelId="{D6D8B06F-523B-454D-A829-F96D2CD4F19A}">
      <dgm:prSet phldrT="[Text]" custT="1"/>
      <dgm:spPr/>
      <dgm:t>
        <a:bodyPr/>
        <a:lstStyle/>
        <a:p>
          <a:r>
            <a:rPr lang="en-GB" sz="2000" b="1" dirty="0">
              <a:solidFill>
                <a:schemeClr val="tx1"/>
              </a:solidFill>
              <a:latin typeface="+mn-lt"/>
              <a:cs typeface="Times New Roman" pitchFamily="18" charset="0"/>
            </a:rPr>
            <a:t>No woman shall donate oocytes more than 3 times in her life, with not less than a 3 – month interval between the oocyte  pick – ups</a:t>
          </a:r>
          <a:endParaRPr lang="en-US" sz="2000" b="1" dirty="0">
            <a:solidFill>
              <a:schemeClr val="tx1"/>
            </a:solidFill>
            <a:latin typeface="+mn-lt"/>
          </a:endParaRPr>
        </a:p>
      </dgm:t>
    </dgm:pt>
    <dgm:pt modelId="{A4A7D243-EA35-6B47-83D1-5AD414E88740}" type="parTrans" cxnId="{A5180B71-ABD3-0146-8FF2-CF97B42F9D57}">
      <dgm:prSet/>
      <dgm:spPr/>
      <dgm:t>
        <a:bodyPr/>
        <a:lstStyle/>
        <a:p>
          <a:endParaRPr lang="en-US"/>
        </a:p>
      </dgm:t>
    </dgm:pt>
    <dgm:pt modelId="{C41E3899-AD4A-6447-BA22-1E2D14BDCEE4}" type="sibTrans" cxnId="{A5180B71-ABD3-0146-8FF2-CF97B42F9D57}">
      <dgm:prSet/>
      <dgm:spPr/>
      <dgm:t>
        <a:bodyPr/>
        <a:lstStyle/>
        <a:p>
          <a:endParaRPr lang="en-US"/>
        </a:p>
      </dgm:t>
    </dgm:pt>
    <dgm:pt modelId="{D2D10730-1430-1A43-B930-561055D06F83}">
      <dgm:prSet phldrT="[Text]" custT="1"/>
      <dgm:spPr/>
      <dgm:t>
        <a:bodyPr/>
        <a:lstStyle/>
        <a:p>
          <a:pPr>
            <a:buClr>
              <a:srgbClr val="FF6600"/>
            </a:buClr>
            <a:buFont typeface="Arial" pitchFamily="34" charset="0"/>
            <a:buChar char="•"/>
          </a:pPr>
          <a:r>
            <a:rPr lang="en-GB" sz="2000" b="1" dirty="0">
              <a:solidFill>
                <a:schemeClr val="tx1"/>
              </a:solidFill>
              <a:latin typeface="+mn-lt"/>
              <a:cs typeface="Times New Roman" pitchFamily="18" charset="0"/>
            </a:rPr>
            <a:t>Eggs from one donor can be shared between 2 recipients only, provided that at least 7 oocytes are available for each recipient</a:t>
          </a:r>
          <a:endParaRPr lang="en-US" sz="2000" b="1" dirty="0">
            <a:solidFill>
              <a:schemeClr val="tx1"/>
            </a:solidFill>
            <a:latin typeface="+mn-lt"/>
          </a:endParaRPr>
        </a:p>
      </dgm:t>
    </dgm:pt>
    <dgm:pt modelId="{D1883A15-BDBD-0742-B5FD-E71BCED53EA6}" type="parTrans" cxnId="{72E8E249-94A7-E44D-AE96-1835A0799E6D}">
      <dgm:prSet/>
      <dgm:spPr/>
      <dgm:t>
        <a:bodyPr/>
        <a:lstStyle/>
        <a:p>
          <a:endParaRPr lang="en-US"/>
        </a:p>
      </dgm:t>
    </dgm:pt>
    <dgm:pt modelId="{8D446A87-BF85-F546-9C0C-4CFE83E28529}" type="sibTrans" cxnId="{72E8E249-94A7-E44D-AE96-1835A0799E6D}">
      <dgm:prSet/>
      <dgm:spPr/>
      <dgm:t>
        <a:bodyPr/>
        <a:lstStyle/>
        <a:p>
          <a:endParaRPr lang="en-US"/>
        </a:p>
      </dgm:t>
    </dgm:pt>
    <dgm:pt modelId="{63D53021-79F4-F443-9BBE-05E1DC06BDFD}" type="pres">
      <dgm:prSet presAssocID="{0DBFBBB6-E673-4A47-9B7E-7277287B9F92}" presName="diagram" presStyleCnt="0">
        <dgm:presLayoutVars>
          <dgm:dir/>
          <dgm:resizeHandles val="exact"/>
        </dgm:presLayoutVars>
      </dgm:prSet>
      <dgm:spPr/>
    </dgm:pt>
    <dgm:pt modelId="{B0EFAD3F-DEB8-E242-B21A-B787C3228E00}" type="pres">
      <dgm:prSet presAssocID="{AC18A979-E038-E540-B531-39C9CBC18158}" presName="node" presStyleLbl="node1" presStyleIdx="0" presStyleCnt="9" custScaleX="161655">
        <dgm:presLayoutVars>
          <dgm:bulletEnabled val="1"/>
        </dgm:presLayoutVars>
      </dgm:prSet>
      <dgm:spPr/>
    </dgm:pt>
    <dgm:pt modelId="{E69668AF-4AC4-D04C-B7DB-14C8875045C3}" type="pres">
      <dgm:prSet presAssocID="{9016326D-F53B-104E-84F2-207EB0EB959C}" presName="sibTrans" presStyleLbl="sibTrans2D1" presStyleIdx="0" presStyleCnt="8"/>
      <dgm:spPr/>
    </dgm:pt>
    <dgm:pt modelId="{5FD39CF5-3550-214C-A8BF-0F644487F8FC}" type="pres">
      <dgm:prSet presAssocID="{9016326D-F53B-104E-84F2-207EB0EB959C}" presName="connectorText" presStyleLbl="sibTrans2D1" presStyleIdx="0" presStyleCnt="8"/>
      <dgm:spPr/>
    </dgm:pt>
    <dgm:pt modelId="{ADC05A99-F1D2-4B49-9213-C84A877C8C9F}" type="pres">
      <dgm:prSet presAssocID="{EE1E6530-24EC-4545-AE92-82D133F65521}" presName="node" presStyleLbl="node1" presStyleIdx="1" presStyleCnt="9" custScaleX="161655">
        <dgm:presLayoutVars>
          <dgm:bulletEnabled val="1"/>
        </dgm:presLayoutVars>
      </dgm:prSet>
      <dgm:spPr/>
    </dgm:pt>
    <dgm:pt modelId="{6EB3512D-1108-DD4E-AD22-E7ABCD8EBC14}" type="pres">
      <dgm:prSet presAssocID="{4E843BB1-715B-8A41-9DE7-EC4B6F6F34EA}" presName="sibTrans" presStyleLbl="sibTrans2D1" presStyleIdx="1" presStyleCnt="8"/>
      <dgm:spPr/>
    </dgm:pt>
    <dgm:pt modelId="{B80BADF0-98E5-2246-8B8C-256CB6CA09FD}" type="pres">
      <dgm:prSet presAssocID="{4E843BB1-715B-8A41-9DE7-EC4B6F6F34EA}" presName="connectorText" presStyleLbl="sibTrans2D1" presStyleIdx="1" presStyleCnt="8"/>
      <dgm:spPr/>
    </dgm:pt>
    <dgm:pt modelId="{C396E19B-BCAA-264F-88FC-5282C81FF7BF}" type="pres">
      <dgm:prSet presAssocID="{B5E92CDB-5407-014C-B9B2-552C2559A78C}" presName="node" presStyleLbl="node1" presStyleIdx="2" presStyleCnt="9" custScaleX="161655">
        <dgm:presLayoutVars>
          <dgm:bulletEnabled val="1"/>
        </dgm:presLayoutVars>
      </dgm:prSet>
      <dgm:spPr/>
    </dgm:pt>
    <dgm:pt modelId="{039BF519-8C7E-ED49-AF2C-7243806AEF83}" type="pres">
      <dgm:prSet presAssocID="{03AB0616-E5B0-2844-B7AD-A2F368E9A65A}" presName="sibTrans" presStyleLbl="sibTrans2D1" presStyleIdx="2" presStyleCnt="8"/>
      <dgm:spPr/>
    </dgm:pt>
    <dgm:pt modelId="{EECEA451-14BC-EB4C-8FE5-DA23BDDB58C1}" type="pres">
      <dgm:prSet presAssocID="{03AB0616-E5B0-2844-B7AD-A2F368E9A65A}" presName="connectorText" presStyleLbl="sibTrans2D1" presStyleIdx="2" presStyleCnt="8"/>
      <dgm:spPr/>
    </dgm:pt>
    <dgm:pt modelId="{81FBA3BC-C4AA-6B4F-AEF3-F44B91274DEB}" type="pres">
      <dgm:prSet presAssocID="{5A4C93B7-9A30-784E-8414-903CCDAA9FB6}" presName="node" presStyleLbl="node1" presStyleIdx="3" presStyleCnt="9" custScaleX="161655">
        <dgm:presLayoutVars>
          <dgm:bulletEnabled val="1"/>
        </dgm:presLayoutVars>
      </dgm:prSet>
      <dgm:spPr/>
    </dgm:pt>
    <dgm:pt modelId="{BAD03815-B48F-F94A-ADB2-B3117C987BD0}" type="pres">
      <dgm:prSet presAssocID="{B95C07BF-475F-1D4D-B969-04F1EF6D9940}" presName="sibTrans" presStyleLbl="sibTrans2D1" presStyleIdx="3" presStyleCnt="8"/>
      <dgm:spPr/>
    </dgm:pt>
    <dgm:pt modelId="{29BF8FA7-C0FE-164F-8EC3-6848D183A800}" type="pres">
      <dgm:prSet presAssocID="{B95C07BF-475F-1D4D-B969-04F1EF6D9940}" presName="connectorText" presStyleLbl="sibTrans2D1" presStyleIdx="3" presStyleCnt="8"/>
      <dgm:spPr/>
    </dgm:pt>
    <dgm:pt modelId="{4EC7661D-1D86-3244-AF9A-270D083FE2E9}" type="pres">
      <dgm:prSet presAssocID="{067023E6-A463-FB46-8BCC-81B71FDF0CA8}" presName="node" presStyleLbl="node1" presStyleIdx="4" presStyleCnt="9" custScaleX="161655">
        <dgm:presLayoutVars>
          <dgm:bulletEnabled val="1"/>
        </dgm:presLayoutVars>
      </dgm:prSet>
      <dgm:spPr/>
    </dgm:pt>
    <dgm:pt modelId="{C3A70A08-52E6-2840-9DF3-2821F20AEA2C}" type="pres">
      <dgm:prSet presAssocID="{EDA5B551-7FE3-B343-A116-7F0CF879FD93}" presName="sibTrans" presStyleLbl="sibTrans2D1" presStyleIdx="4" presStyleCnt="8"/>
      <dgm:spPr/>
    </dgm:pt>
    <dgm:pt modelId="{F78A8719-4DB8-B84E-8011-5A8CB594E463}" type="pres">
      <dgm:prSet presAssocID="{EDA5B551-7FE3-B343-A116-7F0CF879FD93}" presName="connectorText" presStyleLbl="sibTrans2D1" presStyleIdx="4" presStyleCnt="8"/>
      <dgm:spPr/>
    </dgm:pt>
    <dgm:pt modelId="{1FB267B3-7071-7C45-B8E2-A7545C4A200C}" type="pres">
      <dgm:prSet presAssocID="{0BA46024-6EDA-1F44-8CA9-937444C4BF5A}" presName="node" presStyleLbl="node1" presStyleIdx="5" presStyleCnt="9" custScaleX="161655">
        <dgm:presLayoutVars>
          <dgm:bulletEnabled val="1"/>
        </dgm:presLayoutVars>
      </dgm:prSet>
      <dgm:spPr/>
    </dgm:pt>
    <dgm:pt modelId="{F2FF5A62-8A8A-BE42-86E9-1A1BCF6C9978}" type="pres">
      <dgm:prSet presAssocID="{65854556-2D93-3C49-A4BC-FB938D57DF6F}" presName="sibTrans" presStyleLbl="sibTrans2D1" presStyleIdx="5" presStyleCnt="8"/>
      <dgm:spPr/>
    </dgm:pt>
    <dgm:pt modelId="{3007CB34-0E54-5D42-AA52-6B2F0C107D2A}" type="pres">
      <dgm:prSet presAssocID="{65854556-2D93-3C49-A4BC-FB938D57DF6F}" presName="connectorText" presStyleLbl="sibTrans2D1" presStyleIdx="5" presStyleCnt="8"/>
      <dgm:spPr/>
    </dgm:pt>
    <dgm:pt modelId="{A713D707-9F0C-A943-9704-5B8B99011F19}" type="pres">
      <dgm:prSet presAssocID="{3FBC42AA-FF45-9D4F-9E8D-77A6F4676839}" presName="node" presStyleLbl="node1" presStyleIdx="6" presStyleCnt="9" custScaleX="161655">
        <dgm:presLayoutVars>
          <dgm:bulletEnabled val="1"/>
        </dgm:presLayoutVars>
      </dgm:prSet>
      <dgm:spPr/>
    </dgm:pt>
    <dgm:pt modelId="{9781A9CF-4691-0841-A92A-5949985BB496}" type="pres">
      <dgm:prSet presAssocID="{322546B7-EF2E-C243-8D1A-DB32D521EF05}" presName="sibTrans" presStyleLbl="sibTrans2D1" presStyleIdx="6" presStyleCnt="8"/>
      <dgm:spPr/>
    </dgm:pt>
    <dgm:pt modelId="{93925313-4462-A748-A279-D01389909658}" type="pres">
      <dgm:prSet presAssocID="{322546B7-EF2E-C243-8D1A-DB32D521EF05}" presName="connectorText" presStyleLbl="sibTrans2D1" presStyleIdx="6" presStyleCnt="8"/>
      <dgm:spPr/>
    </dgm:pt>
    <dgm:pt modelId="{1A8B9874-CF7E-CD41-A12E-7F214EDC00B8}" type="pres">
      <dgm:prSet presAssocID="{D6D8B06F-523B-454D-A829-F96D2CD4F19A}" presName="node" presStyleLbl="node1" presStyleIdx="7" presStyleCnt="9" custScaleX="161655">
        <dgm:presLayoutVars>
          <dgm:bulletEnabled val="1"/>
        </dgm:presLayoutVars>
      </dgm:prSet>
      <dgm:spPr/>
    </dgm:pt>
    <dgm:pt modelId="{67DC7D99-89B9-D040-8B0E-AB6630937BCC}" type="pres">
      <dgm:prSet presAssocID="{C41E3899-AD4A-6447-BA22-1E2D14BDCEE4}" presName="sibTrans" presStyleLbl="sibTrans2D1" presStyleIdx="7" presStyleCnt="8"/>
      <dgm:spPr/>
    </dgm:pt>
    <dgm:pt modelId="{5BF900FA-AFF3-6A4A-B374-3E9BB02E24AA}" type="pres">
      <dgm:prSet presAssocID="{C41E3899-AD4A-6447-BA22-1E2D14BDCEE4}" presName="connectorText" presStyleLbl="sibTrans2D1" presStyleIdx="7" presStyleCnt="8"/>
      <dgm:spPr/>
    </dgm:pt>
    <dgm:pt modelId="{525C1129-4B38-A44A-B1D8-D4A8033D5B65}" type="pres">
      <dgm:prSet presAssocID="{D2D10730-1430-1A43-B930-561055D06F83}" presName="node" presStyleLbl="node1" presStyleIdx="8" presStyleCnt="9" custScaleX="161655">
        <dgm:presLayoutVars>
          <dgm:bulletEnabled val="1"/>
        </dgm:presLayoutVars>
      </dgm:prSet>
      <dgm:spPr/>
    </dgm:pt>
  </dgm:ptLst>
  <dgm:cxnLst>
    <dgm:cxn modelId="{F4D44100-7077-D843-A609-11F1E479139C}" type="presOf" srcId="{C41E3899-AD4A-6447-BA22-1E2D14BDCEE4}" destId="{67DC7D99-89B9-D040-8B0E-AB6630937BCC}" srcOrd="0" destOrd="0" presId="urn:microsoft.com/office/officeart/2005/8/layout/process5"/>
    <dgm:cxn modelId="{FD308500-5395-D240-AAEB-C7EAD2771B47}" type="presOf" srcId="{322546B7-EF2E-C243-8D1A-DB32D521EF05}" destId="{93925313-4462-A748-A279-D01389909658}" srcOrd="1" destOrd="0" presId="urn:microsoft.com/office/officeart/2005/8/layout/process5"/>
    <dgm:cxn modelId="{8F920F11-A450-AD42-8297-63EEB503EFCD}" srcId="{0DBFBBB6-E673-4A47-9B7E-7277287B9F92}" destId="{0BA46024-6EDA-1F44-8CA9-937444C4BF5A}" srcOrd="5" destOrd="0" parTransId="{E76DEF3A-24D4-F546-B594-4CC865D42E73}" sibTransId="{65854556-2D93-3C49-A4BC-FB938D57DF6F}"/>
    <dgm:cxn modelId="{B2C8A819-6A51-774C-9F7B-E373EFE7E690}" type="presOf" srcId="{B95C07BF-475F-1D4D-B969-04F1EF6D9940}" destId="{BAD03815-B48F-F94A-ADB2-B3117C987BD0}" srcOrd="0" destOrd="0" presId="urn:microsoft.com/office/officeart/2005/8/layout/process5"/>
    <dgm:cxn modelId="{A2FC441A-2EE8-1840-875A-D3FFCB688F2A}" type="presOf" srcId="{5A4C93B7-9A30-784E-8414-903CCDAA9FB6}" destId="{81FBA3BC-C4AA-6B4F-AEF3-F44B91274DEB}" srcOrd="0" destOrd="0" presId="urn:microsoft.com/office/officeart/2005/8/layout/process5"/>
    <dgm:cxn modelId="{4508A11F-F88D-EC46-9462-BC4E9C1E1279}" type="presOf" srcId="{AC18A979-E038-E540-B531-39C9CBC18158}" destId="{B0EFAD3F-DEB8-E242-B21A-B787C3228E00}" srcOrd="0" destOrd="0" presId="urn:microsoft.com/office/officeart/2005/8/layout/process5"/>
    <dgm:cxn modelId="{370D5221-AF1C-8F4E-A29A-1C2E7F0A7AD8}" type="presOf" srcId="{65854556-2D93-3C49-A4BC-FB938D57DF6F}" destId="{3007CB34-0E54-5D42-AA52-6B2F0C107D2A}" srcOrd="1" destOrd="0" presId="urn:microsoft.com/office/officeart/2005/8/layout/process5"/>
    <dgm:cxn modelId="{051C0423-DE50-1F4F-ACE8-3D0BDF11C1D4}" srcId="{0DBFBBB6-E673-4A47-9B7E-7277287B9F92}" destId="{AC18A979-E038-E540-B531-39C9CBC18158}" srcOrd="0" destOrd="0" parTransId="{DD5D0A65-0F2F-E44A-95D2-9E89036CF78C}" sibTransId="{9016326D-F53B-104E-84F2-207EB0EB959C}"/>
    <dgm:cxn modelId="{37C95235-C712-5048-9BA6-09BC85124088}" type="presOf" srcId="{067023E6-A463-FB46-8BCC-81B71FDF0CA8}" destId="{4EC7661D-1D86-3244-AF9A-270D083FE2E9}" srcOrd="0" destOrd="0" presId="urn:microsoft.com/office/officeart/2005/8/layout/process5"/>
    <dgm:cxn modelId="{023C853A-4810-9A4F-A1B3-42170AAD7941}" type="presOf" srcId="{9016326D-F53B-104E-84F2-207EB0EB959C}" destId="{5FD39CF5-3550-214C-A8BF-0F644487F8FC}" srcOrd="1" destOrd="0" presId="urn:microsoft.com/office/officeart/2005/8/layout/process5"/>
    <dgm:cxn modelId="{72E8E249-94A7-E44D-AE96-1835A0799E6D}" srcId="{0DBFBBB6-E673-4A47-9B7E-7277287B9F92}" destId="{D2D10730-1430-1A43-B930-561055D06F83}" srcOrd="8" destOrd="0" parTransId="{D1883A15-BDBD-0742-B5FD-E71BCED53EA6}" sibTransId="{8D446A87-BF85-F546-9C0C-4CFE83E28529}"/>
    <dgm:cxn modelId="{46CBC15F-3425-5B49-8687-78952A029EA6}" type="presOf" srcId="{0BA46024-6EDA-1F44-8CA9-937444C4BF5A}" destId="{1FB267B3-7071-7C45-B8E2-A7545C4A200C}" srcOrd="0" destOrd="0" presId="urn:microsoft.com/office/officeart/2005/8/layout/process5"/>
    <dgm:cxn modelId="{4E5E8861-A747-FE41-ACB0-B9F88716D96C}" srcId="{0DBFBBB6-E673-4A47-9B7E-7277287B9F92}" destId="{5A4C93B7-9A30-784E-8414-903CCDAA9FB6}" srcOrd="3" destOrd="0" parTransId="{409793A4-C121-E24D-AD0D-D2F8AF5D3E7C}" sibTransId="{B95C07BF-475F-1D4D-B969-04F1EF6D9940}"/>
    <dgm:cxn modelId="{F28AB466-17B7-0A4C-BB00-77746FC3527A}" type="presOf" srcId="{03AB0616-E5B0-2844-B7AD-A2F368E9A65A}" destId="{EECEA451-14BC-EB4C-8FE5-DA23BDDB58C1}" srcOrd="1" destOrd="0" presId="urn:microsoft.com/office/officeart/2005/8/layout/process5"/>
    <dgm:cxn modelId="{CAFE916E-E1B1-294D-8C48-B2915E42072D}" type="presOf" srcId="{0DBFBBB6-E673-4A47-9B7E-7277287B9F92}" destId="{63D53021-79F4-F443-9BBE-05E1DC06BDFD}" srcOrd="0" destOrd="0" presId="urn:microsoft.com/office/officeart/2005/8/layout/process5"/>
    <dgm:cxn modelId="{A5180B71-ABD3-0146-8FF2-CF97B42F9D57}" srcId="{0DBFBBB6-E673-4A47-9B7E-7277287B9F92}" destId="{D6D8B06F-523B-454D-A829-F96D2CD4F19A}" srcOrd="7" destOrd="0" parTransId="{A4A7D243-EA35-6B47-83D1-5AD414E88740}" sibTransId="{C41E3899-AD4A-6447-BA22-1E2D14BDCEE4}"/>
    <dgm:cxn modelId="{356B6078-451D-A34C-9160-0AC6BFDA7F58}" type="presOf" srcId="{C41E3899-AD4A-6447-BA22-1E2D14BDCEE4}" destId="{5BF900FA-AFF3-6A4A-B374-3E9BB02E24AA}" srcOrd="1" destOrd="0" presId="urn:microsoft.com/office/officeart/2005/8/layout/process5"/>
    <dgm:cxn modelId="{31132E79-EEB2-B247-9F9C-14A584BCCAA0}" type="presOf" srcId="{03AB0616-E5B0-2844-B7AD-A2F368E9A65A}" destId="{039BF519-8C7E-ED49-AF2C-7243806AEF83}" srcOrd="0" destOrd="0" presId="urn:microsoft.com/office/officeart/2005/8/layout/process5"/>
    <dgm:cxn modelId="{799EA27E-8C2D-1146-A7B7-769853E2061B}" type="presOf" srcId="{B5E92CDB-5407-014C-B9B2-552C2559A78C}" destId="{C396E19B-BCAA-264F-88FC-5282C81FF7BF}" srcOrd="0" destOrd="0" presId="urn:microsoft.com/office/officeart/2005/8/layout/process5"/>
    <dgm:cxn modelId="{CADD5881-9BF8-B148-9F3E-FC37358E95C2}" type="presOf" srcId="{B95C07BF-475F-1D4D-B969-04F1EF6D9940}" destId="{29BF8FA7-C0FE-164F-8EC3-6848D183A800}" srcOrd="1" destOrd="0" presId="urn:microsoft.com/office/officeart/2005/8/layout/process5"/>
    <dgm:cxn modelId="{E49DBB85-63DD-0E45-A923-AA98563759EB}" type="presOf" srcId="{EDA5B551-7FE3-B343-A116-7F0CF879FD93}" destId="{F78A8719-4DB8-B84E-8011-5A8CB594E463}" srcOrd="1" destOrd="0" presId="urn:microsoft.com/office/officeart/2005/8/layout/process5"/>
    <dgm:cxn modelId="{9FFF678D-6125-A047-B3F0-5EE3B3D3DDC2}" type="presOf" srcId="{4E843BB1-715B-8A41-9DE7-EC4B6F6F34EA}" destId="{6EB3512D-1108-DD4E-AD22-E7ABCD8EBC14}" srcOrd="0" destOrd="0" presId="urn:microsoft.com/office/officeart/2005/8/layout/process5"/>
    <dgm:cxn modelId="{7584828E-5D84-6D40-B1CF-B8B56FE89617}" type="presOf" srcId="{EDA5B551-7FE3-B343-A116-7F0CF879FD93}" destId="{C3A70A08-52E6-2840-9DF3-2821F20AEA2C}" srcOrd="0" destOrd="0" presId="urn:microsoft.com/office/officeart/2005/8/layout/process5"/>
    <dgm:cxn modelId="{BECA2993-E42A-414E-9B92-360FB3B5E5A5}" type="presOf" srcId="{D6D8B06F-523B-454D-A829-F96D2CD4F19A}" destId="{1A8B9874-CF7E-CD41-A12E-7F214EDC00B8}" srcOrd="0" destOrd="0" presId="urn:microsoft.com/office/officeart/2005/8/layout/process5"/>
    <dgm:cxn modelId="{46ED7695-E952-B645-BE7F-474AB9D96604}" type="presOf" srcId="{3FBC42AA-FF45-9D4F-9E8D-77A6F4676839}" destId="{A713D707-9F0C-A943-9704-5B8B99011F19}" srcOrd="0" destOrd="0" presId="urn:microsoft.com/office/officeart/2005/8/layout/process5"/>
    <dgm:cxn modelId="{1FC35498-AE0A-FB41-8197-5A642D2B396F}" type="presOf" srcId="{322546B7-EF2E-C243-8D1A-DB32D521EF05}" destId="{9781A9CF-4691-0841-A92A-5949985BB496}" srcOrd="0" destOrd="0" presId="urn:microsoft.com/office/officeart/2005/8/layout/process5"/>
    <dgm:cxn modelId="{685C7AAC-758B-8642-80FC-2337A3E3D14F}" srcId="{0DBFBBB6-E673-4A47-9B7E-7277287B9F92}" destId="{067023E6-A463-FB46-8BCC-81B71FDF0CA8}" srcOrd="4" destOrd="0" parTransId="{3CE50F80-E1E0-8844-88AF-491739156694}" sibTransId="{EDA5B551-7FE3-B343-A116-7F0CF879FD93}"/>
    <dgm:cxn modelId="{F20902B7-AF22-3C4B-9D46-02716E9364E3}" srcId="{0DBFBBB6-E673-4A47-9B7E-7277287B9F92}" destId="{EE1E6530-24EC-4545-AE92-82D133F65521}" srcOrd="1" destOrd="0" parTransId="{E93CBA5B-D80E-F34B-8337-0235933AA3D6}" sibTransId="{4E843BB1-715B-8A41-9DE7-EC4B6F6F34EA}"/>
    <dgm:cxn modelId="{CC2369C6-D4F1-744D-9A1C-49C0209BAAFA}" type="presOf" srcId="{65854556-2D93-3C49-A4BC-FB938D57DF6F}" destId="{F2FF5A62-8A8A-BE42-86E9-1A1BCF6C9978}" srcOrd="0" destOrd="0" presId="urn:microsoft.com/office/officeart/2005/8/layout/process5"/>
    <dgm:cxn modelId="{A633D5C7-1606-524F-8E1F-B78F6A9501B1}" type="presOf" srcId="{9016326D-F53B-104E-84F2-207EB0EB959C}" destId="{E69668AF-4AC4-D04C-B7DB-14C8875045C3}" srcOrd="0" destOrd="0" presId="urn:microsoft.com/office/officeart/2005/8/layout/process5"/>
    <dgm:cxn modelId="{AB30D3D3-E33D-2747-89D9-58E2C8ACA05B}" type="presOf" srcId="{D2D10730-1430-1A43-B930-561055D06F83}" destId="{525C1129-4B38-A44A-B1D8-D4A8033D5B65}" srcOrd="0" destOrd="0" presId="urn:microsoft.com/office/officeart/2005/8/layout/process5"/>
    <dgm:cxn modelId="{EF964DDE-30F5-B249-8575-E15CE6B6C3A2}" srcId="{0DBFBBB6-E673-4A47-9B7E-7277287B9F92}" destId="{B5E92CDB-5407-014C-B9B2-552C2559A78C}" srcOrd="2" destOrd="0" parTransId="{D0EC069B-C73A-8845-9AF4-EA94E7A4E188}" sibTransId="{03AB0616-E5B0-2844-B7AD-A2F368E9A65A}"/>
    <dgm:cxn modelId="{99D8A7F2-FE6B-214B-9602-E3FB20F09334}" type="presOf" srcId="{EE1E6530-24EC-4545-AE92-82D133F65521}" destId="{ADC05A99-F1D2-4B49-9213-C84A877C8C9F}" srcOrd="0" destOrd="0" presId="urn:microsoft.com/office/officeart/2005/8/layout/process5"/>
    <dgm:cxn modelId="{CD68E5F2-D446-EF4F-8B12-1E4A67DEDCAA}" srcId="{0DBFBBB6-E673-4A47-9B7E-7277287B9F92}" destId="{3FBC42AA-FF45-9D4F-9E8D-77A6F4676839}" srcOrd="6" destOrd="0" parTransId="{66C89783-4C0F-4249-B727-76A40BD7AD64}" sibTransId="{322546B7-EF2E-C243-8D1A-DB32D521EF05}"/>
    <dgm:cxn modelId="{B17A15FC-1C60-8641-8045-49EF5C68FFC3}" type="presOf" srcId="{4E843BB1-715B-8A41-9DE7-EC4B6F6F34EA}" destId="{B80BADF0-98E5-2246-8B8C-256CB6CA09FD}" srcOrd="1" destOrd="0" presId="urn:microsoft.com/office/officeart/2005/8/layout/process5"/>
    <dgm:cxn modelId="{38C741B8-6FB6-114B-A85E-D8D4067632F8}" type="presParOf" srcId="{63D53021-79F4-F443-9BBE-05E1DC06BDFD}" destId="{B0EFAD3F-DEB8-E242-B21A-B787C3228E00}" srcOrd="0" destOrd="0" presId="urn:microsoft.com/office/officeart/2005/8/layout/process5"/>
    <dgm:cxn modelId="{E7F3ABD2-DF56-2B47-A708-CAE528AB7558}" type="presParOf" srcId="{63D53021-79F4-F443-9BBE-05E1DC06BDFD}" destId="{E69668AF-4AC4-D04C-B7DB-14C8875045C3}" srcOrd="1" destOrd="0" presId="urn:microsoft.com/office/officeart/2005/8/layout/process5"/>
    <dgm:cxn modelId="{2F5F2D34-1B6F-D84E-A223-AF8736AD1AAA}" type="presParOf" srcId="{E69668AF-4AC4-D04C-B7DB-14C8875045C3}" destId="{5FD39CF5-3550-214C-A8BF-0F644487F8FC}" srcOrd="0" destOrd="0" presId="urn:microsoft.com/office/officeart/2005/8/layout/process5"/>
    <dgm:cxn modelId="{2176DAC8-461B-F645-9B6F-87556D8C7102}" type="presParOf" srcId="{63D53021-79F4-F443-9BBE-05E1DC06BDFD}" destId="{ADC05A99-F1D2-4B49-9213-C84A877C8C9F}" srcOrd="2" destOrd="0" presId="urn:microsoft.com/office/officeart/2005/8/layout/process5"/>
    <dgm:cxn modelId="{634A1DE9-79C1-DC4B-81AA-831337D4EFE6}" type="presParOf" srcId="{63D53021-79F4-F443-9BBE-05E1DC06BDFD}" destId="{6EB3512D-1108-DD4E-AD22-E7ABCD8EBC14}" srcOrd="3" destOrd="0" presId="urn:microsoft.com/office/officeart/2005/8/layout/process5"/>
    <dgm:cxn modelId="{DDD493A0-3CDB-A44A-9870-DED37FFBB893}" type="presParOf" srcId="{6EB3512D-1108-DD4E-AD22-E7ABCD8EBC14}" destId="{B80BADF0-98E5-2246-8B8C-256CB6CA09FD}" srcOrd="0" destOrd="0" presId="urn:microsoft.com/office/officeart/2005/8/layout/process5"/>
    <dgm:cxn modelId="{2E0F08C5-D064-F44D-ADA8-9BBA92FA929C}" type="presParOf" srcId="{63D53021-79F4-F443-9BBE-05E1DC06BDFD}" destId="{C396E19B-BCAA-264F-88FC-5282C81FF7BF}" srcOrd="4" destOrd="0" presId="urn:microsoft.com/office/officeart/2005/8/layout/process5"/>
    <dgm:cxn modelId="{4BABD19C-0042-2645-941F-B3E5F1A80648}" type="presParOf" srcId="{63D53021-79F4-F443-9BBE-05E1DC06BDFD}" destId="{039BF519-8C7E-ED49-AF2C-7243806AEF83}" srcOrd="5" destOrd="0" presId="urn:microsoft.com/office/officeart/2005/8/layout/process5"/>
    <dgm:cxn modelId="{389AF494-2F41-9A4B-8777-99B1EA459D16}" type="presParOf" srcId="{039BF519-8C7E-ED49-AF2C-7243806AEF83}" destId="{EECEA451-14BC-EB4C-8FE5-DA23BDDB58C1}" srcOrd="0" destOrd="0" presId="urn:microsoft.com/office/officeart/2005/8/layout/process5"/>
    <dgm:cxn modelId="{ABB744AD-9FC9-9144-A619-6AAC287B69AD}" type="presParOf" srcId="{63D53021-79F4-F443-9BBE-05E1DC06BDFD}" destId="{81FBA3BC-C4AA-6B4F-AEF3-F44B91274DEB}" srcOrd="6" destOrd="0" presId="urn:microsoft.com/office/officeart/2005/8/layout/process5"/>
    <dgm:cxn modelId="{74968799-61C8-234C-8545-68D7DCEC0E64}" type="presParOf" srcId="{63D53021-79F4-F443-9BBE-05E1DC06BDFD}" destId="{BAD03815-B48F-F94A-ADB2-B3117C987BD0}" srcOrd="7" destOrd="0" presId="urn:microsoft.com/office/officeart/2005/8/layout/process5"/>
    <dgm:cxn modelId="{6ADB5594-BE4A-094D-8838-2484624FC1A6}" type="presParOf" srcId="{BAD03815-B48F-F94A-ADB2-B3117C987BD0}" destId="{29BF8FA7-C0FE-164F-8EC3-6848D183A800}" srcOrd="0" destOrd="0" presId="urn:microsoft.com/office/officeart/2005/8/layout/process5"/>
    <dgm:cxn modelId="{4426D0CD-4F51-D043-99D5-0E339853CFBF}" type="presParOf" srcId="{63D53021-79F4-F443-9BBE-05E1DC06BDFD}" destId="{4EC7661D-1D86-3244-AF9A-270D083FE2E9}" srcOrd="8" destOrd="0" presId="urn:microsoft.com/office/officeart/2005/8/layout/process5"/>
    <dgm:cxn modelId="{2EC1E429-8C81-F241-A2D9-56DEF786CE6C}" type="presParOf" srcId="{63D53021-79F4-F443-9BBE-05E1DC06BDFD}" destId="{C3A70A08-52E6-2840-9DF3-2821F20AEA2C}" srcOrd="9" destOrd="0" presId="urn:microsoft.com/office/officeart/2005/8/layout/process5"/>
    <dgm:cxn modelId="{EA24C502-8BED-5B44-B7C1-7F728A3CCFD9}" type="presParOf" srcId="{C3A70A08-52E6-2840-9DF3-2821F20AEA2C}" destId="{F78A8719-4DB8-B84E-8011-5A8CB594E463}" srcOrd="0" destOrd="0" presId="urn:microsoft.com/office/officeart/2005/8/layout/process5"/>
    <dgm:cxn modelId="{82FC4575-1D8E-6749-8D50-485484E8B91A}" type="presParOf" srcId="{63D53021-79F4-F443-9BBE-05E1DC06BDFD}" destId="{1FB267B3-7071-7C45-B8E2-A7545C4A200C}" srcOrd="10" destOrd="0" presId="urn:microsoft.com/office/officeart/2005/8/layout/process5"/>
    <dgm:cxn modelId="{96C0D1D8-2222-0449-9FEB-A255B32B99C9}" type="presParOf" srcId="{63D53021-79F4-F443-9BBE-05E1DC06BDFD}" destId="{F2FF5A62-8A8A-BE42-86E9-1A1BCF6C9978}" srcOrd="11" destOrd="0" presId="urn:microsoft.com/office/officeart/2005/8/layout/process5"/>
    <dgm:cxn modelId="{E7E27FB1-299B-AD48-980E-F7A687CEAA4E}" type="presParOf" srcId="{F2FF5A62-8A8A-BE42-86E9-1A1BCF6C9978}" destId="{3007CB34-0E54-5D42-AA52-6B2F0C107D2A}" srcOrd="0" destOrd="0" presId="urn:microsoft.com/office/officeart/2005/8/layout/process5"/>
    <dgm:cxn modelId="{25207ADF-AC10-3944-A604-33CF09E5ED4C}" type="presParOf" srcId="{63D53021-79F4-F443-9BBE-05E1DC06BDFD}" destId="{A713D707-9F0C-A943-9704-5B8B99011F19}" srcOrd="12" destOrd="0" presId="urn:microsoft.com/office/officeart/2005/8/layout/process5"/>
    <dgm:cxn modelId="{C934F094-3131-3144-8D04-9DAF521E63C2}" type="presParOf" srcId="{63D53021-79F4-F443-9BBE-05E1DC06BDFD}" destId="{9781A9CF-4691-0841-A92A-5949985BB496}" srcOrd="13" destOrd="0" presId="urn:microsoft.com/office/officeart/2005/8/layout/process5"/>
    <dgm:cxn modelId="{4C1A6301-6A2A-FF46-8BCD-90FAE4FC9109}" type="presParOf" srcId="{9781A9CF-4691-0841-A92A-5949985BB496}" destId="{93925313-4462-A748-A279-D01389909658}" srcOrd="0" destOrd="0" presId="urn:microsoft.com/office/officeart/2005/8/layout/process5"/>
    <dgm:cxn modelId="{AD1F39BC-EC7C-004D-A560-F4B54242D0E9}" type="presParOf" srcId="{63D53021-79F4-F443-9BBE-05E1DC06BDFD}" destId="{1A8B9874-CF7E-CD41-A12E-7F214EDC00B8}" srcOrd="14" destOrd="0" presId="urn:microsoft.com/office/officeart/2005/8/layout/process5"/>
    <dgm:cxn modelId="{79ECD45E-D557-4D44-8740-FFC7B468F5F0}" type="presParOf" srcId="{63D53021-79F4-F443-9BBE-05E1DC06BDFD}" destId="{67DC7D99-89B9-D040-8B0E-AB6630937BCC}" srcOrd="15" destOrd="0" presId="urn:microsoft.com/office/officeart/2005/8/layout/process5"/>
    <dgm:cxn modelId="{344F87FA-9606-4647-BDED-0C82D6C3939F}" type="presParOf" srcId="{67DC7D99-89B9-D040-8B0E-AB6630937BCC}" destId="{5BF900FA-AFF3-6A4A-B374-3E9BB02E24AA}" srcOrd="0" destOrd="0" presId="urn:microsoft.com/office/officeart/2005/8/layout/process5"/>
    <dgm:cxn modelId="{377570EE-1779-D44B-9F4B-2FC820261821}" type="presParOf" srcId="{63D53021-79F4-F443-9BBE-05E1DC06BDFD}" destId="{525C1129-4B38-A44A-B1D8-D4A8033D5B65}" srcOrd="1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47BD8BB-F506-1548-A511-60B081006C0B}" type="doc">
      <dgm:prSet loTypeId="urn:microsoft.com/office/officeart/2005/8/layout/hierarchy3" loCatId="hierarchy" qsTypeId="urn:microsoft.com/office/officeart/2005/8/quickstyle/simple3" qsCatId="simple" csTypeId="urn:microsoft.com/office/officeart/2005/8/colors/colorful4" csCatId="colorful" phldr="1"/>
      <dgm:spPr/>
      <dgm:t>
        <a:bodyPr/>
        <a:lstStyle/>
        <a:p>
          <a:endParaRPr lang="en-US"/>
        </a:p>
      </dgm:t>
    </dgm:pt>
    <dgm:pt modelId="{0F40D4EA-4356-664F-B592-429C55ECD06C}">
      <dgm:prSet phldrT="[Text]"/>
      <dgm:spPr/>
      <dgm:t>
        <a:bodyPr/>
        <a:lstStyle/>
        <a:p>
          <a:r>
            <a:rPr lang="en-US" b="1" dirty="0">
              <a:solidFill>
                <a:schemeClr val="tx1"/>
              </a:solidFill>
              <a:latin typeface="+mn-lt"/>
            </a:rPr>
            <a:t>Ethical issues of egg donation program</a:t>
          </a:r>
          <a:endParaRPr lang="en-US" b="1" dirty="0">
            <a:latin typeface="+mn-lt"/>
          </a:endParaRPr>
        </a:p>
      </dgm:t>
    </dgm:pt>
    <dgm:pt modelId="{C28A110C-9821-EE4B-9ED3-F4FC59B5481A}" type="parTrans" cxnId="{5CB11199-9E22-F943-B123-3D632F91D5B0}">
      <dgm:prSet/>
      <dgm:spPr/>
      <dgm:t>
        <a:bodyPr/>
        <a:lstStyle/>
        <a:p>
          <a:endParaRPr lang="en-US"/>
        </a:p>
      </dgm:t>
    </dgm:pt>
    <dgm:pt modelId="{5A2FC6B6-2FF8-3744-A12C-BB58FED0E702}" type="sibTrans" cxnId="{5CB11199-9E22-F943-B123-3D632F91D5B0}">
      <dgm:prSet/>
      <dgm:spPr/>
      <dgm:t>
        <a:bodyPr/>
        <a:lstStyle/>
        <a:p>
          <a:endParaRPr lang="en-US"/>
        </a:p>
      </dgm:t>
    </dgm:pt>
    <dgm:pt modelId="{F6588FB6-02F4-0941-8461-BCAA806A0027}">
      <dgm:prSet phldrT="[Text]"/>
      <dgm:spPr/>
      <dgm:t>
        <a:bodyPr/>
        <a:lstStyle/>
        <a:p>
          <a:pPr>
            <a:buClr>
              <a:srgbClr val="C00000"/>
            </a:buClr>
          </a:pPr>
          <a:r>
            <a:rPr lang="en-US" b="1" dirty="0">
              <a:latin typeface="+mn-lt"/>
              <a:cs typeface="Times New Roman" pitchFamily="18" charset="0"/>
            </a:rPr>
            <a:t>College girls donating eggs for quick money</a:t>
          </a:r>
        </a:p>
      </dgm:t>
    </dgm:pt>
    <dgm:pt modelId="{80418A2D-3C89-6045-9F09-E4DBF9E1B321}" type="parTrans" cxnId="{16AB5BA6-3B34-9B46-AC99-0AD253DBC992}">
      <dgm:prSet/>
      <dgm:spPr/>
      <dgm:t>
        <a:bodyPr/>
        <a:lstStyle/>
        <a:p>
          <a:endParaRPr lang="en-US"/>
        </a:p>
      </dgm:t>
    </dgm:pt>
    <dgm:pt modelId="{6C7AD4D1-F2E1-8D4A-992B-51E04D9259A3}" type="sibTrans" cxnId="{16AB5BA6-3B34-9B46-AC99-0AD253DBC992}">
      <dgm:prSet/>
      <dgm:spPr/>
      <dgm:t>
        <a:bodyPr/>
        <a:lstStyle/>
        <a:p>
          <a:endParaRPr lang="en-US"/>
        </a:p>
      </dgm:t>
    </dgm:pt>
    <dgm:pt modelId="{9746FA98-CF28-8142-9701-3090F2DC0BFB}">
      <dgm:prSet phldrT="[Text]"/>
      <dgm:spPr/>
      <dgm:t>
        <a:bodyPr/>
        <a:lstStyle/>
        <a:p>
          <a:r>
            <a:rPr lang="en-US" b="1" dirty="0">
              <a:latin typeface="+mn-lt"/>
            </a:rPr>
            <a:t>Legal aspects of egg donation</a:t>
          </a:r>
        </a:p>
      </dgm:t>
    </dgm:pt>
    <dgm:pt modelId="{8FECB198-F1D2-4347-A809-6FDCF0B6C28C}" type="parTrans" cxnId="{D55CA56C-F614-204A-AF4C-D7E6DFAA741A}">
      <dgm:prSet/>
      <dgm:spPr/>
      <dgm:t>
        <a:bodyPr/>
        <a:lstStyle/>
        <a:p>
          <a:endParaRPr lang="en-US"/>
        </a:p>
      </dgm:t>
    </dgm:pt>
    <dgm:pt modelId="{1B1119E3-EEA4-9F44-9270-D8B0961959D5}" type="sibTrans" cxnId="{D55CA56C-F614-204A-AF4C-D7E6DFAA741A}">
      <dgm:prSet/>
      <dgm:spPr/>
      <dgm:t>
        <a:bodyPr/>
        <a:lstStyle/>
        <a:p>
          <a:endParaRPr lang="en-US"/>
        </a:p>
      </dgm:t>
    </dgm:pt>
    <dgm:pt modelId="{9F8F71C6-BFA0-0D4D-8159-889B993316B6}">
      <dgm:prSet phldrT="[Text]"/>
      <dgm:spPr/>
      <dgm:t>
        <a:bodyPr/>
        <a:lstStyle/>
        <a:p>
          <a:pPr>
            <a:buClr>
              <a:schemeClr val="accent2"/>
            </a:buClr>
          </a:pPr>
          <a:r>
            <a:rPr lang="en-US" altLang="en-US" b="1" dirty="0">
              <a:latin typeface="+mn-lt"/>
              <a:cs typeface="Times New Roman" pitchFamily="18" charset="0"/>
            </a:rPr>
            <a:t>Donor must know that the offspring will not know her identity</a:t>
          </a:r>
          <a:endParaRPr lang="en-US" b="1" dirty="0">
            <a:latin typeface="+mn-lt"/>
          </a:endParaRPr>
        </a:p>
      </dgm:t>
    </dgm:pt>
    <dgm:pt modelId="{45DF7C57-5C34-5540-8EC6-643A07374A0E}" type="parTrans" cxnId="{A84DBDED-67E2-AE40-9239-5233E7142251}">
      <dgm:prSet/>
      <dgm:spPr/>
      <dgm:t>
        <a:bodyPr/>
        <a:lstStyle/>
        <a:p>
          <a:endParaRPr lang="en-US"/>
        </a:p>
      </dgm:t>
    </dgm:pt>
    <dgm:pt modelId="{3C37A549-0C42-0C4D-9B67-F369964E8AD8}" type="sibTrans" cxnId="{A84DBDED-67E2-AE40-9239-5233E7142251}">
      <dgm:prSet/>
      <dgm:spPr/>
      <dgm:t>
        <a:bodyPr/>
        <a:lstStyle/>
        <a:p>
          <a:endParaRPr lang="en-US"/>
        </a:p>
      </dgm:t>
    </dgm:pt>
    <dgm:pt modelId="{931A10EA-36C6-8944-9A44-45CDDA95CA1C}">
      <dgm:prSet phldrT="[Text]"/>
      <dgm:spPr/>
      <dgm:t>
        <a:bodyPr/>
        <a:lstStyle/>
        <a:p>
          <a:pPr>
            <a:buClr>
              <a:srgbClr val="C00000"/>
            </a:buClr>
          </a:pPr>
          <a:r>
            <a:rPr lang="en-US" b="1" dirty="0">
              <a:latin typeface="+mn-lt"/>
              <a:cs typeface="Times New Roman" pitchFamily="18" charset="0"/>
            </a:rPr>
            <a:t>Egg donor seeks parental rights.</a:t>
          </a:r>
          <a:endParaRPr lang="en-US" b="1" dirty="0">
            <a:latin typeface="+mn-lt"/>
          </a:endParaRPr>
        </a:p>
      </dgm:t>
    </dgm:pt>
    <dgm:pt modelId="{8830A535-D913-1647-AEDB-D263DBE8A85D}" type="parTrans" cxnId="{82CAC971-3707-2447-9403-CBC89112BF92}">
      <dgm:prSet/>
      <dgm:spPr/>
      <dgm:t>
        <a:bodyPr/>
        <a:lstStyle/>
        <a:p>
          <a:endParaRPr lang="en-US"/>
        </a:p>
      </dgm:t>
    </dgm:pt>
    <dgm:pt modelId="{A2E8E979-07AC-994F-A950-356FB1CFDEA8}" type="sibTrans" cxnId="{82CAC971-3707-2447-9403-CBC89112BF92}">
      <dgm:prSet/>
      <dgm:spPr/>
      <dgm:t>
        <a:bodyPr/>
        <a:lstStyle/>
        <a:p>
          <a:endParaRPr lang="en-US"/>
        </a:p>
      </dgm:t>
    </dgm:pt>
    <dgm:pt modelId="{2FE3F2BE-61D8-F349-B4F6-6892EFB7C4CD}">
      <dgm:prSet phldrT="[Text]"/>
      <dgm:spPr/>
      <dgm:t>
        <a:bodyPr/>
        <a:lstStyle/>
        <a:p>
          <a:pPr>
            <a:buClr>
              <a:srgbClr val="C00000"/>
            </a:buClr>
          </a:pPr>
          <a:r>
            <a:rPr lang="en-US" altLang="en-US" b="1" dirty="0">
              <a:latin typeface="+mn-lt"/>
              <a:ea typeface="Comic Sans MS" charset="0"/>
              <a:cs typeface="Times New Roman" pitchFamily="18" charset="0"/>
            </a:rPr>
            <a:t>Excess eggs from IVF patients with / without consent</a:t>
          </a:r>
          <a:endParaRPr lang="en-US" b="1" dirty="0">
            <a:latin typeface="+mn-lt"/>
          </a:endParaRPr>
        </a:p>
      </dgm:t>
    </dgm:pt>
    <dgm:pt modelId="{C7B7F014-C488-B74D-BB8D-05D8692FBD13}" type="parTrans" cxnId="{AD4DB233-9F43-3546-8712-F961E5B65F31}">
      <dgm:prSet/>
      <dgm:spPr/>
      <dgm:t>
        <a:bodyPr/>
        <a:lstStyle/>
        <a:p>
          <a:endParaRPr lang="en-US"/>
        </a:p>
      </dgm:t>
    </dgm:pt>
    <dgm:pt modelId="{F5BCF503-A79F-5147-AE05-DBFC979C0C3D}" type="sibTrans" cxnId="{AD4DB233-9F43-3546-8712-F961E5B65F31}">
      <dgm:prSet/>
      <dgm:spPr/>
      <dgm:t>
        <a:bodyPr/>
        <a:lstStyle/>
        <a:p>
          <a:endParaRPr lang="en-US"/>
        </a:p>
      </dgm:t>
    </dgm:pt>
    <dgm:pt modelId="{85AD1F4C-60D2-0F41-A8A7-18C6EF2FF456}">
      <dgm:prSet phldrT="[Text]"/>
      <dgm:spPr/>
      <dgm:t>
        <a:bodyPr/>
        <a:lstStyle/>
        <a:p>
          <a:pPr>
            <a:buClr>
              <a:srgbClr val="C00000"/>
            </a:buClr>
          </a:pPr>
          <a:r>
            <a:rPr lang="en-US" b="1" dirty="0">
              <a:latin typeface="+mn-lt"/>
              <a:cs typeface="Times New Roman" pitchFamily="18" charset="0"/>
            </a:rPr>
            <a:t>Egg donor recruiters ignore  ethical standards</a:t>
          </a:r>
          <a:endParaRPr lang="en-US" b="1" dirty="0">
            <a:latin typeface="+mn-lt"/>
          </a:endParaRPr>
        </a:p>
      </dgm:t>
    </dgm:pt>
    <dgm:pt modelId="{EB7CBDAC-54D4-5149-AB1A-83EA06E476BB}" type="parTrans" cxnId="{A481B89D-1596-4644-B907-7929A8CDBB8B}">
      <dgm:prSet/>
      <dgm:spPr/>
      <dgm:t>
        <a:bodyPr/>
        <a:lstStyle/>
        <a:p>
          <a:endParaRPr lang="en-US"/>
        </a:p>
      </dgm:t>
    </dgm:pt>
    <dgm:pt modelId="{8D56D7BE-9E1D-774E-AB74-C08BB95998BE}" type="sibTrans" cxnId="{A481B89D-1596-4644-B907-7929A8CDBB8B}">
      <dgm:prSet/>
      <dgm:spPr/>
      <dgm:t>
        <a:bodyPr/>
        <a:lstStyle/>
        <a:p>
          <a:endParaRPr lang="en-US"/>
        </a:p>
      </dgm:t>
    </dgm:pt>
    <dgm:pt modelId="{F0146732-3C1A-F343-9C44-B8CD74D056D8}">
      <dgm:prSet phldrT="[Text]"/>
      <dgm:spPr/>
      <dgm:t>
        <a:bodyPr/>
        <a:lstStyle/>
        <a:p>
          <a:pPr>
            <a:buClr>
              <a:srgbClr val="C00000"/>
            </a:buClr>
          </a:pPr>
          <a:r>
            <a:rPr lang="en-US" altLang="en-US" b="1" dirty="0">
              <a:latin typeface="+mn-lt"/>
              <a:ea typeface="Comic Sans MS" charset="0"/>
              <a:cs typeface="Times New Roman" pitchFamily="18" charset="0"/>
            </a:rPr>
            <a:t>Menopausal recipient above 50 years</a:t>
          </a:r>
          <a:endParaRPr lang="en-US" b="1" dirty="0">
            <a:latin typeface="+mn-lt"/>
          </a:endParaRPr>
        </a:p>
      </dgm:t>
    </dgm:pt>
    <dgm:pt modelId="{5575869D-9EEF-B646-AA69-940A6B87BB89}" type="parTrans" cxnId="{3713BA8D-4FE5-9C4C-8258-12F946CAA783}">
      <dgm:prSet/>
      <dgm:spPr/>
      <dgm:t>
        <a:bodyPr/>
        <a:lstStyle/>
        <a:p>
          <a:endParaRPr lang="en-US"/>
        </a:p>
      </dgm:t>
    </dgm:pt>
    <dgm:pt modelId="{0C2C483D-B285-6E43-AC69-7C07A9FDFB2A}" type="sibTrans" cxnId="{3713BA8D-4FE5-9C4C-8258-12F946CAA783}">
      <dgm:prSet/>
      <dgm:spPr/>
      <dgm:t>
        <a:bodyPr/>
        <a:lstStyle/>
        <a:p>
          <a:endParaRPr lang="en-US"/>
        </a:p>
      </dgm:t>
    </dgm:pt>
    <dgm:pt modelId="{AFD0B798-789C-8540-BC5D-A6E569E3E8E9}">
      <dgm:prSet phldrT="[Text]"/>
      <dgm:spPr/>
      <dgm:t>
        <a:bodyPr/>
        <a:lstStyle/>
        <a:p>
          <a:pPr>
            <a:buClr>
              <a:schemeClr val="accent2"/>
            </a:buClr>
          </a:pPr>
          <a:r>
            <a:rPr lang="en-US" altLang="en-US" b="1" dirty="0">
              <a:latin typeface="+mn-lt"/>
              <a:cs typeface="Times New Roman" pitchFamily="18" charset="0"/>
            </a:rPr>
            <a:t>The donor and the recipient will remain anonymous to one another</a:t>
          </a:r>
          <a:endParaRPr lang="en-US" b="1" dirty="0">
            <a:latin typeface="+mn-lt"/>
          </a:endParaRPr>
        </a:p>
      </dgm:t>
    </dgm:pt>
    <dgm:pt modelId="{279EA4D3-3A4F-2C4F-A32E-73EB4FB3CD91}" type="parTrans" cxnId="{BB1BDAFC-4735-904B-B0E8-C25958ED07EC}">
      <dgm:prSet/>
      <dgm:spPr/>
      <dgm:t>
        <a:bodyPr/>
        <a:lstStyle/>
        <a:p>
          <a:endParaRPr lang="en-US"/>
        </a:p>
      </dgm:t>
    </dgm:pt>
    <dgm:pt modelId="{568E3667-C136-FB44-8321-B03132844C35}" type="sibTrans" cxnId="{BB1BDAFC-4735-904B-B0E8-C25958ED07EC}">
      <dgm:prSet/>
      <dgm:spPr/>
      <dgm:t>
        <a:bodyPr/>
        <a:lstStyle/>
        <a:p>
          <a:endParaRPr lang="en-US"/>
        </a:p>
      </dgm:t>
    </dgm:pt>
    <dgm:pt modelId="{8F611F9B-9C31-9A41-89DA-036299116221}">
      <dgm:prSet phldrT="[Text]"/>
      <dgm:spPr/>
      <dgm:t>
        <a:bodyPr/>
        <a:lstStyle/>
        <a:p>
          <a:pPr>
            <a:buClr>
              <a:schemeClr val="accent2"/>
            </a:buClr>
          </a:pPr>
          <a:r>
            <a:rPr lang="en-IN" b="1" dirty="0">
              <a:latin typeface="+mn-lt"/>
              <a:cs typeface="Times New Roman" pitchFamily="18" charset="0"/>
            </a:rPr>
            <a:t>Donor will not have parental rights over the child</a:t>
          </a:r>
          <a:endParaRPr lang="en-US" b="1" dirty="0">
            <a:latin typeface="+mn-lt"/>
          </a:endParaRPr>
        </a:p>
      </dgm:t>
    </dgm:pt>
    <dgm:pt modelId="{333671A4-04C3-3844-BD5F-869913B89F79}" type="parTrans" cxnId="{55669D29-47FB-B647-AEAF-7A0EA7A0B641}">
      <dgm:prSet/>
      <dgm:spPr/>
      <dgm:t>
        <a:bodyPr/>
        <a:lstStyle/>
        <a:p>
          <a:endParaRPr lang="en-US"/>
        </a:p>
      </dgm:t>
    </dgm:pt>
    <dgm:pt modelId="{41368DBD-53B2-A445-ABFB-5561D9031CF3}" type="sibTrans" cxnId="{55669D29-47FB-B647-AEAF-7A0EA7A0B641}">
      <dgm:prSet/>
      <dgm:spPr/>
      <dgm:t>
        <a:bodyPr/>
        <a:lstStyle/>
        <a:p>
          <a:endParaRPr lang="en-US"/>
        </a:p>
      </dgm:t>
    </dgm:pt>
    <dgm:pt modelId="{1B1877F8-C093-AC41-8952-1AF8E625C35F}">
      <dgm:prSet phldrT="[Text]"/>
      <dgm:spPr/>
      <dgm:t>
        <a:bodyPr/>
        <a:lstStyle/>
        <a:p>
          <a:pPr>
            <a:buClr>
              <a:schemeClr val="accent2"/>
            </a:buClr>
          </a:pPr>
          <a:r>
            <a:rPr lang="en-IN" b="1" dirty="0">
              <a:latin typeface="+mn-lt"/>
              <a:cs typeface="Times New Roman" pitchFamily="18" charset="0"/>
            </a:rPr>
            <a:t>Donor requires her spouse’s consent to donate egg</a:t>
          </a:r>
          <a:endParaRPr lang="en-US" b="1" dirty="0">
            <a:latin typeface="+mn-lt"/>
          </a:endParaRPr>
        </a:p>
      </dgm:t>
    </dgm:pt>
    <dgm:pt modelId="{66E87C61-172E-8041-89D4-54A7AF3F7C32}" type="parTrans" cxnId="{14F6DA2C-2F15-034D-9729-6BCE57548288}">
      <dgm:prSet/>
      <dgm:spPr/>
      <dgm:t>
        <a:bodyPr/>
        <a:lstStyle/>
        <a:p>
          <a:endParaRPr lang="en-US"/>
        </a:p>
      </dgm:t>
    </dgm:pt>
    <dgm:pt modelId="{E2E30885-BDE2-4B41-AB4B-CFD8D099A2A8}" type="sibTrans" cxnId="{14F6DA2C-2F15-034D-9729-6BCE57548288}">
      <dgm:prSet/>
      <dgm:spPr/>
      <dgm:t>
        <a:bodyPr/>
        <a:lstStyle/>
        <a:p>
          <a:endParaRPr lang="en-US"/>
        </a:p>
      </dgm:t>
    </dgm:pt>
    <dgm:pt modelId="{069B69F1-CD79-2546-A556-8CE99EA03099}" type="pres">
      <dgm:prSet presAssocID="{C47BD8BB-F506-1548-A511-60B081006C0B}" presName="diagram" presStyleCnt="0">
        <dgm:presLayoutVars>
          <dgm:chPref val="1"/>
          <dgm:dir/>
          <dgm:animOne val="branch"/>
          <dgm:animLvl val="lvl"/>
          <dgm:resizeHandles/>
        </dgm:presLayoutVars>
      </dgm:prSet>
      <dgm:spPr/>
    </dgm:pt>
    <dgm:pt modelId="{3FAB381C-7BE5-7344-9732-34C61CC08353}" type="pres">
      <dgm:prSet presAssocID="{0F40D4EA-4356-664F-B592-429C55ECD06C}" presName="root" presStyleCnt="0"/>
      <dgm:spPr/>
    </dgm:pt>
    <dgm:pt modelId="{3C602AF9-A061-8F48-B774-0561BBDECAF9}" type="pres">
      <dgm:prSet presAssocID="{0F40D4EA-4356-664F-B592-429C55ECD06C}" presName="rootComposite" presStyleCnt="0"/>
      <dgm:spPr/>
    </dgm:pt>
    <dgm:pt modelId="{D043D077-DA7E-964F-A4A3-2872A526007D}" type="pres">
      <dgm:prSet presAssocID="{0F40D4EA-4356-664F-B592-429C55ECD06C}" presName="rootText" presStyleLbl="node1" presStyleIdx="0" presStyleCnt="2" custScaleX="153627" custScaleY="115952" custLinFactX="-50522" custLinFactNeighborX="-100000" custLinFactNeighborY="1471"/>
      <dgm:spPr/>
    </dgm:pt>
    <dgm:pt modelId="{CFFF7390-55F7-D645-8ED1-96E6668B4F6E}" type="pres">
      <dgm:prSet presAssocID="{0F40D4EA-4356-664F-B592-429C55ECD06C}" presName="rootConnector" presStyleLbl="node1" presStyleIdx="0" presStyleCnt="2"/>
      <dgm:spPr/>
    </dgm:pt>
    <dgm:pt modelId="{6C2DFD6F-0CB8-404E-8A18-D18064A5CAB3}" type="pres">
      <dgm:prSet presAssocID="{0F40D4EA-4356-664F-B592-429C55ECD06C}" presName="childShape" presStyleCnt="0"/>
      <dgm:spPr/>
    </dgm:pt>
    <dgm:pt modelId="{ADECD705-E736-E64A-994B-BB28ADFB75A2}" type="pres">
      <dgm:prSet presAssocID="{80418A2D-3C89-6045-9F09-E4DBF9E1B321}" presName="Name13" presStyleLbl="parChTrans1D2" presStyleIdx="0" presStyleCnt="9"/>
      <dgm:spPr/>
    </dgm:pt>
    <dgm:pt modelId="{53A4612F-9C62-C148-8FC4-1CD352150F76}" type="pres">
      <dgm:prSet presAssocID="{F6588FB6-02F4-0941-8461-BCAA806A0027}" presName="childText" presStyleLbl="bgAcc1" presStyleIdx="0" presStyleCnt="9" custScaleX="211937" custLinFactX="-53225" custLinFactNeighborX="-100000" custLinFactNeighborY="-2936">
        <dgm:presLayoutVars>
          <dgm:bulletEnabled val="1"/>
        </dgm:presLayoutVars>
      </dgm:prSet>
      <dgm:spPr/>
    </dgm:pt>
    <dgm:pt modelId="{DF9CC75E-1E26-0945-8A98-7D46C68D7203}" type="pres">
      <dgm:prSet presAssocID="{8830A535-D913-1647-AEDB-D263DBE8A85D}" presName="Name13" presStyleLbl="parChTrans1D2" presStyleIdx="1" presStyleCnt="9"/>
      <dgm:spPr/>
    </dgm:pt>
    <dgm:pt modelId="{C623A851-7EAB-7E40-8243-53721412457F}" type="pres">
      <dgm:prSet presAssocID="{931A10EA-36C6-8944-9A44-45CDDA95CA1C}" presName="childText" presStyleLbl="bgAcc1" presStyleIdx="1" presStyleCnt="9" custScaleX="211937" custLinFactX="-53225" custLinFactNeighborX="-100000" custLinFactNeighborY="-2936">
        <dgm:presLayoutVars>
          <dgm:bulletEnabled val="1"/>
        </dgm:presLayoutVars>
      </dgm:prSet>
      <dgm:spPr/>
    </dgm:pt>
    <dgm:pt modelId="{29953640-5907-CB46-93D9-0B27819D9204}" type="pres">
      <dgm:prSet presAssocID="{C7B7F014-C488-B74D-BB8D-05D8692FBD13}" presName="Name13" presStyleLbl="parChTrans1D2" presStyleIdx="2" presStyleCnt="9"/>
      <dgm:spPr/>
    </dgm:pt>
    <dgm:pt modelId="{912BE444-CD38-F24E-A281-504B5F37C4D4}" type="pres">
      <dgm:prSet presAssocID="{2FE3F2BE-61D8-F349-B4F6-6892EFB7C4CD}" presName="childText" presStyleLbl="bgAcc1" presStyleIdx="2" presStyleCnt="9" custScaleX="211937" custLinFactX="-53225" custLinFactNeighborX="-100000" custLinFactNeighborY="-2936">
        <dgm:presLayoutVars>
          <dgm:bulletEnabled val="1"/>
        </dgm:presLayoutVars>
      </dgm:prSet>
      <dgm:spPr/>
    </dgm:pt>
    <dgm:pt modelId="{AD7C6EE3-E9D7-FF4F-B86B-E2128E94C351}" type="pres">
      <dgm:prSet presAssocID="{EB7CBDAC-54D4-5149-AB1A-83EA06E476BB}" presName="Name13" presStyleLbl="parChTrans1D2" presStyleIdx="3" presStyleCnt="9"/>
      <dgm:spPr/>
    </dgm:pt>
    <dgm:pt modelId="{BDAD0051-F99C-724D-8F80-F74D24C63E2F}" type="pres">
      <dgm:prSet presAssocID="{85AD1F4C-60D2-0F41-A8A7-18C6EF2FF456}" presName="childText" presStyleLbl="bgAcc1" presStyleIdx="3" presStyleCnt="9" custScaleX="211937" custLinFactX="-53225" custLinFactNeighborX="-100000" custLinFactNeighborY="-2936">
        <dgm:presLayoutVars>
          <dgm:bulletEnabled val="1"/>
        </dgm:presLayoutVars>
      </dgm:prSet>
      <dgm:spPr/>
    </dgm:pt>
    <dgm:pt modelId="{374D3D7F-73EA-DB42-A9F4-6008F2CA6F10}" type="pres">
      <dgm:prSet presAssocID="{5575869D-9EEF-B646-AA69-940A6B87BB89}" presName="Name13" presStyleLbl="parChTrans1D2" presStyleIdx="4" presStyleCnt="9"/>
      <dgm:spPr/>
    </dgm:pt>
    <dgm:pt modelId="{E2443AF7-A6C9-4240-A143-5C52F67F45D8}" type="pres">
      <dgm:prSet presAssocID="{F0146732-3C1A-F343-9C44-B8CD74D056D8}" presName="childText" presStyleLbl="bgAcc1" presStyleIdx="4" presStyleCnt="9" custScaleX="211937" custLinFactX="-53225" custLinFactNeighborX="-100000" custLinFactNeighborY="-2936">
        <dgm:presLayoutVars>
          <dgm:bulletEnabled val="1"/>
        </dgm:presLayoutVars>
      </dgm:prSet>
      <dgm:spPr/>
    </dgm:pt>
    <dgm:pt modelId="{182AD4D3-B1A3-5C43-A95F-39719FE17B28}" type="pres">
      <dgm:prSet presAssocID="{9746FA98-CF28-8142-9701-3090F2DC0BFB}" presName="root" presStyleCnt="0"/>
      <dgm:spPr/>
    </dgm:pt>
    <dgm:pt modelId="{33A48453-E129-8B43-92A4-EB6E81F83A80}" type="pres">
      <dgm:prSet presAssocID="{9746FA98-CF28-8142-9701-3090F2DC0BFB}" presName="rootComposite" presStyleCnt="0"/>
      <dgm:spPr/>
    </dgm:pt>
    <dgm:pt modelId="{451C8653-BCF0-504D-9365-A99C122353F2}" type="pres">
      <dgm:prSet presAssocID="{9746FA98-CF28-8142-9701-3090F2DC0BFB}" presName="rootText" presStyleLbl="node1" presStyleIdx="1" presStyleCnt="2" custScaleX="138257"/>
      <dgm:spPr/>
    </dgm:pt>
    <dgm:pt modelId="{9E4D94DF-A186-A940-9CF3-0A4C37355A6A}" type="pres">
      <dgm:prSet presAssocID="{9746FA98-CF28-8142-9701-3090F2DC0BFB}" presName="rootConnector" presStyleLbl="node1" presStyleIdx="1" presStyleCnt="2"/>
      <dgm:spPr/>
    </dgm:pt>
    <dgm:pt modelId="{E4921369-8B14-744B-854D-D7B7FCCB2CD2}" type="pres">
      <dgm:prSet presAssocID="{9746FA98-CF28-8142-9701-3090F2DC0BFB}" presName="childShape" presStyleCnt="0"/>
      <dgm:spPr/>
    </dgm:pt>
    <dgm:pt modelId="{9565543F-8DF8-0649-B983-9F4975D9BE0C}" type="pres">
      <dgm:prSet presAssocID="{45DF7C57-5C34-5540-8EC6-643A07374A0E}" presName="Name13" presStyleLbl="parChTrans1D2" presStyleIdx="5" presStyleCnt="9"/>
      <dgm:spPr/>
    </dgm:pt>
    <dgm:pt modelId="{C3CBE5AD-BA45-7446-8C90-D13DEE403889}" type="pres">
      <dgm:prSet presAssocID="{9F8F71C6-BFA0-0D4D-8159-889B993316B6}" presName="childText" presStyleLbl="bgAcc1" presStyleIdx="5" presStyleCnt="9" custScaleX="201492" custScaleY="132787" custLinFactNeighborX="64202" custLinFactNeighborY="17610">
        <dgm:presLayoutVars>
          <dgm:bulletEnabled val="1"/>
        </dgm:presLayoutVars>
      </dgm:prSet>
      <dgm:spPr/>
    </dgm:pt>
    <dgm:pt modelId="{F1DFC611-A434-3749-BECA-818B9210E615}" type="pres">
      <dgm:prSet presAssocID="{279EA4D3-3A4F-2C4F-A32E-73EB4FB3CD91}" presName="Name13" presStyleLbl="parChTrans1D2" presStyleIdx="6" presStyleCnt="9"/>
      <dgm:spPr/>
    </dgm:pt>
    <dgm:pt modelId="{C9D88F2D-449A-E348-BBFF-8430AD83B894}" type="pres">
      <dgm:prSet presAssocID="{AFD0B798-789C-8540-BC5D-A6E569E3E8E9}" presName="childText" presStyleLbl="bgAcc1" presStyleIdx="6" presStyleCnt="9" custScaleX="201492" custScaleY="132787" custLinFactNeighborX="64202" custLinFactNeighborY="17610">
        <dgm:presLayoutVars>
          <dgm:bulletEnabled val="1"/>
        </dgm:presLayoutVars>
      </dgm:prSet>
      <dgm:spPr/>
    </dgm:pt>
    <dgm:pt modelId="{CDA828B8-8525-AD4B-AD02-CADB927C7253}" type="pres">
      <dgm:prSet presAssocID="{333671A4-04C3-3844-BD5F-869913B89F79}" presName="Name13" presStyleLbl="parChTrans1D2" presStyleIdx="7" presStyleCnt="9"/>
      <dgm:spPr/>
    </dgm:pt>
    <dgm:pt modelId="{973FEAA4-7FDF-5048-A1C9-AE410F3BD60D}" type="pres">
      <dgm:prSet presAssocID="{8F611F9B-9C31-9A41-89DA-036299116221}" presName="childText" presStyleLbl="bgAcc1" presStyleIdx="7" presStyleCnt="9" custScaleX="201492" custScaleY="132787" custLinFactNeighborX="64202" custLinFactNeighborY="17610">
        <dgm:presLayoutVars>
          <dgm:bulletEnabled val="1"/>
        </dgm:presLayoutVars>
      </dgm:prSet>
      <dgm:spPr/>
    </dgm:pt>
    <dgm:pt modelId="{965AF65F-1772-6848-8BB1-D81222E2CA23}" type="pres">
      <dgm:prSet presAssocID="{66E87C61-172E-8041-89D4-54A7AF3F7C32}" presName="Name13" presStyleLbl="parChTrans1D2" presStyleIdx="8" presStyleCnt="9"/>
      <dgm:spPr/>
    </dgm:pt>
    <dgm:pt modelId="{17BB4F91-87E4-A74D-A69A-188681FAD3F7}" type="pres">
      <dgm:prSet presAssocID="{1B1877F8-C093-AC41-8952-1AF8E625C35F}" presName="childText" presStyleLbl="bgAcc1" presStyleIdx="8" presStyleCnt="9" custScaleX="201492" custScaleY="132787" custLinFactNeighborX="64202" custLinFactNeighborY="17610">
        <dgm:presLayoutVars>
          <dgm:bulletEnabled val="1"/>
        </dgm:presLayoutVars>
      </dgm:prSet>
      <dgm:spPr/>
    </dgm:pt>
  </dgm:ptLst>
  <dgm:cxnLst>
    <dgm:cxn modelId="{E5C79406-32F2-B64D-B4B2-E6C08FB3F440}" type="presOf" srcId="{85AD1F4C-60D2-0F41-A8A7-18C6EF2FF456}" destId="{BDAD0051-F99C-724D-8F80-F74D24C63E2F}" srcOrd="0" destOrd="0" presId="urn:microsoft.com/office/officeart/2005/8/layout/hierarchy3"/>
    <dgm:cxn modelId="{5DF4EE0E-2D3D-514D-9C28-B129C7797DF2}" type="presOf" srcId="{8F611F9B-9C31-9A41-89DA-036299116221}" destId="{973FEAA4-7FDF-5048-A1C9-AE410F3BD60D}" srcOrd="0" destOrd="0" presId="urn:microsoft.com/office/officeart/2005/8/layout/hierarchy3"/>
    <dgm:cxn modelId="{A95D0716-F7A2-3E49-BBD9-5C16502BFAC0}" type="presOf" srcId="{9746FA98-CF28-8142-9701-3090F2DC0BFB}" destId="{9E4D94DF-A186-A940-9CF3-0A4C37355A6A}" srcOrd="1" destOrd="0" presId="urn:microsoft.com/office/officeart/2005/8/layout/hierarchy3"/>
    <dgm:cxn modelId="{B35B2020-6327-AD42-8DB7-8E1AAC585E24}" type="presOf" srcId="{1B1877F8-C093-AC41-8952-1AF8E625C35F}" destId="{17BB4F91-87E4-A74D-A69A-188681FAD3F7}" srcOrd="0" destOrd="0" presId="urn:microsoft.com/office/officeart/2005/8/layout/hierarchy3"/>
    <dgm:cxn modelId="{B408EE27-CEF5-C74E-A52D-C37C5DBDB013}" type="presOf" srcId="{C7B7F014-C488-B74D-BB8D-05D8692FBD13}" destId="{29953640-5907-CB46-93D9-0B27819D9204}" srcOrd="0" destOrd="0" presId="urn:microsoft.com/office/officeart/2005/8/layout/hierarchy3"/>
    <dgm:cxn modelId="{55669D29-47FB-B647-AEAF-7A0EA7A0B641}" srcId="{9746FA98-CF28-8142-9701-3090F2DC0BFB}" destId="{8F611F9B-9C31-9A41-89DA-036299116221}" srcOrd="2" destOrd="0" parTransId="{333671A4-04C3-3844-BD5F-869913B89F79}" sibTransId="{41368DBD-53B2-A445-ABFB-5561D9031CF3}"/>
    <dgm:cxn modelId="{48429E2A-8D69-1941-9235-483A157FE1A7}" type="presOf" srcId="{5575869D-9EEF-B646-AA69-940A6B87BB89}" destId="{374D3D7F-73EA-DB42-A9F4-6008F2CA6F10}" srcOrd="0" destOrd="0" presId="urn:microsoft.com/office/officeart/2005/8/layout/hierarchy3"/>
    <dgm:cxn modelId="{E8B57A2B-C3E0-AE4F-A562-DD5404B94CC2}" type="presOf" srcId="{EB7CBDAC-54D4-5149-AB1A-83EA06E476BB}" destId="{AD7C6EE3-E9D7-FF4F-B86B-E2128E94C351}" srcOrd="0" destOrd="0" presId="urn:microsoft.com/office/officeart/2005/8/layout/hierarchy3"/>
    <dgm:cxn modelId="{14F6DA2C-2F15-034D-9729-6BCE57548288}" srcId="{9746FA98-CF28-8142-9701-3090F2DC0BFB}" destId="{1B1877F8-C093-AC41-8952-1AF8E625C35F}" srcOrd="3" destOrd="0" parTransId="{66E87C61-172E-8041-89D4-54A7AF3F7C32}" sibTransId="{E2E30885-BDE2-4B41-AB4B-CFD8D099A2A8}"/>
    <dgm:cxn modelId="{D0ED7F2F-D433-014D-903B-338E33F509AC}" type="presOf" srcId="{2FE3F2BE-61D8-F349-B4F6-6892EFB7C4CD}" destId="{912BE444-CD38-F24E-A281-504B5F37C4D4}" srcOrd="0" destOrd="0" presId="urn:microsoft.com/office/officeart/2005/8/layout/hierarchy3"/>
    <dgm:cxn modelId="{AD4DB233-9F43-3546-8712-F961E5B65F31}" srcId="{0F40D4EA-4356-664F-B592-429C55ECD06C}" destId="{2FE3F2BE-61D8-F349-B4F6-6892EFB7C4CD}" srcOrd="2" destOrd="0" parTransId="{C7B7F014-C488-B74D-BB8D-05D8692FBD13}" sibTransId="{F5BCF503-A79F-5147-AE05-DBFC979C0C3D}"/>
    <dgm:cxn modelId="{E6F3193C-10B2-D042-AD50-5D61AABA2BDE}" type="presOf" srcId="{45DF7C57-5C34-5540-8EC6-643A07374A0E}" destId="{9565543F-8DF8-0649-B983-9F4975D9BE0C}" srcOrd="0" destOrd="0" presId="urn:microsoft.com/office/officeart/2005/8/layout/hierarchy3"/>
    <dgm:cxn modelId="{1E57A244-B8AD-D24A-AA3B-948362082EDD}" type="presOf" srcId="{279EA4D3-3A4F-2C4F-A32E-73EB4FB3CD91}" destId="{F1DFC611-A434-3749-BECA-818B9210E615}" srcOrd="0" destOrd="0" presId="urn:microsoft.com/office/officeart/2005/8/layout/hierarchy3"/>
    <dgm:cxn modelId="{B2BBC44D-B1B6-F24D-9CDC-05F22C5283C5}" type="presOf" srcId="{9F8F71C6-BFA0-0D4D-8159-889B993316B6}" destId="{C3CBE5AD-BA45-7446-8C90-D13DEE403889}" srcOrd="0" destOrd="0" presId="urn:microsoft.com/office/officeart/2005/8/layout/hierarchy3"/>
    <dgm:cxn modelId="{C1AE8F54-3F54-2541-9204-08CB520240E5}" type="presOf" srcId="{0F40D4EA-4356-664F-B592-429C55ECD06C}" destId="{CFFF7390-55F7-D645-8ED1-96E6668B4F6E}" srcOrd="1" destOrd="0" presId="urn:microsoft.com/office/officeart/2005/8/layout/hierarchy3"/>
    <dgm:cxn modelId="{6EB53758-5F69-B64B-A07B-877680F943C0}" type="presOf" srcId="{9746FA98-CF28-8142-9701-3090F2DC0BFB}" destId="{451C8653-BCF0-504D-9365-A99C122353F2}" srcOrd="0" destOrd="0" presId="urn:microsoft.com/office/officeart/2005/8/layout/hierarchy3"/>
    <dgm:cxn modelId="{FC49BC69-7E59-7B4E-961E-7FBB2DB05387}" type="presOf" srcId="{333671A4-04C3-3844-BD5F-869913B89F79}" destId="{CDA828B8-8525-AD4B-AD02-CADB927C7253}" srcOrd="0" destOrd="0" presId="urn:microsoft.com/office/officeart/2005/8/layout/hierarchy3"/>
    <dgm:cxn modelId="{D55CA56C-F614-204A-AF4C-D7E6DFAA741A}" srcId="{C47BD8BB-F506-1548-A511-60B081006C0B}" destId="{9746FA98-CF28-8142-9701-3090F2DC0BFB}" srcOrd="1" destOrd="0" parTransId="{8FECB198-F1D2-4347-A809-6FDCF0B6C28C}" sibTransId="{1B1119E3-EEA4-9F44-9270-D8B0961959D5}"/>
    <dgm:cxn modelId="{82CAC971-3707-2447-9403-CBC89112BF92}" srcId="{0F40D4EA-4356-664F-B592-429C55ECD06C}" destId="{931A10EA-36C6-8944-9A44-45CDDA95CA1C}" srcOrd="1" destOrd="0" parTransId="{8830A535-D913-1647-AEDB-D263DBE8A85D}" sibTransId="{A2E8E979-07AC-994F-A950-356FB1CFDEA8}"/>
    <dgm:cxn modelId="{B387847C-AEBF-5C47-B37D-5C47FB9F6815}" type="presOf" srcId="{AFD0B798-789C-8540-BC5D-A6E569E3E8E9}" destId="{C9D88F2D-449A-E348-BBFF-8430AD83B894}" srcOrd="0" destOrd="0" presId="urn:microsoft.com/office/officeart/2005/8/layout/hierarchy3"/>
    <dgm:cxn modelId="{3713BA8D-4FE5-9C4C-8258-12F946CAA783}" srcId="{0F40D4EA-4356-664F-B592-429C55ECD06C}" destId="{F0146732-3C1A-F343-9C44-B8CD74D056D8}" srcOrd="4" destOrd="0" parTransId="{5575869D-9EEF-B646-AA69-940A6B87BB89}" sibTransId="{0C2C483D-B285-6E43-AC69-7C07A9FDFB2A}"/>
    <dgm:cxn modelId="{D405FA95-F451-0A41-93E0-45CB5948A961}" type="presOf" srcId="{80418A2D-3C89-6045-9F09-E4DBF9E1B321}" destId="{ADECD705-E736-E64A-994B-BB28ADFB75A2}" srcOrd="0" destOrd="0" presId="urn:microsoft.com/office/officeart/2005/8/layout/hierarchy3"/>
    <dgm:cxn modelId="{5CB11199-9E22-F943-B123-3D632F91D5B0}" srcId="{C47BD8BB-F506-1548-A511-60B081006C0B}" destId="{0F40D4EA-4356-664F-B592-429C55ECD06C}" srcOrd="0" destOrd="0" parTransId="{C28A110C-9821-EE4B-9ED3-F4FC59B5481A}" sibTransId="{5A2FC6B6-2FF8-3744-A12C-BB58FED0E702}"/>
    <dgm:cxn modelId="{A481B89D-1596-4644-B907-7929A8CDBB8B}" srcId="{0F40D4EA-4356-664F-B592-429C55ECD06C}" destId="{85AD1F4C-60D2-0F41-A8A7-18C6EF2FF456}" srcOrd="3" destOrd="0" parTransId="{EB7CBDAC-54D4-5149-AB1A-83EA06E476BB}" sibTransId="{8D56D7BE-9E1D-774E-AB74-C08BB95998BE}"/>
    <dgm:cxn modelId="{16AB5BA6-3B34-9B46-AC99-0AD253DBC992}" srcId="{0F40D4EA-4356-664F-B592-429C55ECD06C}" destId="{F6588FB6-02F4-0941-8461-BCAA806A0027}" srcOrd="0" destOrd="0" parTransId="{80418A2D-3C89-6045-9F09-E4DBF9E1B321}" sibTransId="{6C7AD4D1-F2E1-8D4A-992B-51E04D9259A3}"/>
    <dgm:cxn modelId="{8F3A51B0-3E5B-994E-8388-D43A651707FD}" type="presOf" srcId="{F0146732-3C1A-F343-9C44-B8CD74D056D8}" destId="{E2443AF7-A6C9-4240-A143-5C52F67F45D8}" srcOrd="0" destOrd="0" presId="urn:microsoft.com/office/officeart/2005/8/layout/hierarchy3"/>
    <dgm:cxn modelId="{01CF90B6-A1B6-BD4F-81EE-CEF11684B4BB}" type="presOf" srcId="{66E87C61-172E-8041-89D4-54A7AF3F7C32}" destId="{965AF65F-1772-6848-8BB1-D81222E2CA23}" srcOrd="0" destOrd="0" presId="urn:microsoft.com/office/officeart/2005/8/layout/hierarchy3"/>
    <dgm:cxn modelId="{A8C315BC-A7C2-DC4E-BA5B-160A3DB0D80E}" type="presOf" srcId="{C47BD8BB-F506-1548-A511-60B081006C0B}" destId="{069B69F1-CD79-2546-A556-8CE99EA03099}" srcOrd="0" destOrd="0" presId="urn:microsoft.com/office/officeart/2005/8/layout/hierarchy3"/>
    <dgm:cxn modelId="{AD9CE1BC-B278-D844-9A8C-C649273BA799}" type="presOf" srcId="{8830A535-D913-1647-AEDB-D263DBE8A85D}" destId="{DF9CC75E-1E26-0945-8A98-7D46C68D7203}" srcOrd="0" destOrd="0" presId="urn:microsoft.com/office/officeart/2005/8/layout/hierarchy3"/>
    <dgm:cxn modelId="{989113D1-DD10-7642-BF17-B57A581BB30F}" type="presOf" srcId="{0F40D4EA-4356-664F-B592-429C55ECD06C}" destId="{D043D077-DA7E-964F-A4A3-2872A526007D}" srcOrd="0" destOrd="0" presId="urn:microsoft.com/office/officeart/2005/8/layout/hierarchy3"/>
    <dgm:cxn modelId="{9E7280D9-A9F7-4543-8787-7DEF5CF6F08F}" type="presOf" srcId="{931A10EA-36C6-8944-9A44-45CDDA95CA1C}" destId="{C623A851-7EAB-7E40-8243-53721412457F}" srcOrd="0" destOrd="0" presId="urn:microsoft.com/office/officeart/2005/8/layout/hierarchy3"/>
    <dgm:cxn modelId="{7F2F32DD-5A1B-0442-8A91-03BC6791C0DF}" type="presOf" srcId="{F6588FB6-02F4-0941-8461-BCAA806A0027}" destId="{53A4612F-9C62-C148-8FC4-1CD352150F76}" srcOrd="0" destOrd="0" presId="urn:microsoft.com/office/officeart/2005/8/layout/hierarchy3"/>
    <dgm:cxn modelId="{A84DBDED-67E2-AE40-9239-5233E7142251}" srcId="{9746FA98-CF28-8142-9701-3090F2DC0BFB}" destId="{9F8F71C6-BFA0-0D4D-8159-889B993316B6}" srcOrd="0" destOrd="0" parTransId="{45DF7C57-5C34-5540-8EC6-643A07374A0E}" sibTransId="{3C37A549-0C42-0C4D-9B67-F369964E8AD8}"/>
    <dgm:cxn modelId="{BB1BDAFC-4735-904B-B0E8-C25958ED07EC}" srcId="{9746FA98-CF28-8142-9701-3090F2DC0BFB}" destId="{AFD0B798-789C-8540-BC5D-A6E569E3E8E9}" srcOrd="1" destOrd="0" parTransId="{279EA4D3-3A4F-2C4F-A32E-73EB4FB3CD91}" sibTransId="{568E3667-C136-FB44-8321-B03132844C35}"/>
    <dgm:cxn modelId="{97B65707-D1DE-8445-A585-143CA9C07D14}" type="presParOf" srcId="{069B69F1-CD79-2546-A556-8CE99EA03099}" destId="{3FAB381C-7BE5-7344-9732-34C61CC08353}" srcOrd="0" destOrd="0" presId="urn:microsoft.com/office/officeart/2005/8/layout/hierarchy3"/>
    <dgm:cxn modelId="{D82BAAD2-12A7-6A49-933C-E6ED025BA11A}" type="presParOf" srcId="{3FAB381C-7BE5-7344-9732-34C61CC08353}" destId="{3C602AF9-A061-8F48-B774-0561BBDECAF9}" srcOrd="0" destOrd="0" presId="urn:microsoft.com/office/officeart/2005/8/layout/hierarchy3"/>
    <dgm:cxn modelId="{4B0BBC05-4B3C-FD44-959B-DDA30623FA8F}" type="presParOf" srcId="{3C602AF9-A061-8F48-B774-0561BBDECAF9}" destId="{D043D077-DA7E-964F-A4A3-2872A526007D}" srcOrd="0" destOrd="0" presId="urn:microsoft.com/office/officeart/2005/8/layout/hierarchy3"/>
    <dgm:cxn modelId="{06731F6A-E068-DF48-A08C-83EAB95C579E}" type="presParOf" srcId="{3C602AF9-A061-8F48-B774-0561BBDECAF9}" destId="{CFFF7390-55F7-D645-8ED1-96E6668B4F6E}" srcOrd="1" destOrd="0" presId="urn:microsoft.com/office/officeart/2005/8/layout/hierarchy3"/>
    <dgm:cxn modelId="{6E114684-69CC-EE4B-9330-5304B2599F21}" type="presParOf" srcId="{3FAB381C-7BE5-7344-9732-34C61CC08353}" destId="{6C2DFD6F-0CB8-404E-8A18-D18064A5CAB3}" srcOrd="1" destOrd="0" presId="urn:microsoft.com/office/officeart/2005/8/layout/hierarchy3"/>
    <dgm:cxn modelId="{D84FB276-0535-0E4C-A894-640324448B1F}" type="presParOf" srcId="{6C2DFD6F-0CB8-404E-8A18-D18064A5CAB3}" destId="{ADECD705-E736-E64A-994B-BB28ADFB75A2}" srcOrd="0" destOrd="0" presId="urn:microsoft.com/office/officeart/2005/8/layout/hierarchy3"/>
    <dgm:cxn modelId="{887E2DD9-85E6-6244-B700-3AC97FF08335}" type="presParOf" srcId="{6C2DFD6F-0CB8-404E-8A18-D18064A5CAB3}" destId="{53A4612F-9C62-C148-8FC4-1CD352150F76}" srcOrd="1" destOrd="0" presId="urn:microsoft.com/office/officeart/2005/8/layout/hierarchy3"/>
    <dgm:cxn modelId="{5F3E9D69-6200-9949-A9DE-79CF890AE0CE}" type="presParOf" srcId="{6C2DFD6F-0CB8-404E-8A18-D18064A5CAB3}" destId="{DF9CC75E-1E26-0945-8A98-7D46C68D7203}" srcOrd="2" destOrd="0" presId="urn:microsoft.com/office/officeart/2005/8/layout/hierarchy3"/>
    <dgm:cxn modelId="{7D2962F2-1453-5E47-BA33-4112710AECCB}" type="presParOf" srcId="{6C2DFD6F-0CB8-404E-8A18-D18064A5CAB3}" destId="{C623A851-7EAB-7E40-8243-53721412457F}" srcOrd="3" destOrd="0" presId="urn:microsoft.com/office/officeart/2005/8/layout/hierarchy3"/>
    <dgm:cxn modelId="{44AC1A7E-CC3E-0147-B8A0-F11F12C75FED}" type="presParOf" srcId="{6C2DFD6F-0CB8-404E-8A18-D18064A5CAB3}" destId="{29953640-5907-CB46-93D9-0B27819D9204}" srcOrd="4" destOrd="0" presId="urn:microsoft.com/office/officeart/2005/8/layout/hierarchy3"/>
    <dgm:cxn modelId="{3404A656-DAB2-1447-9BFA-C456F06D6260}" type="presParOf" srcId="{6C2DFD6F-0CB8-404E-8A18-D18064A5CAB3}" destId="{912BE444-CD38-F24E-A281-504B5F37C4D4}" srcOrd="5" destOrd="0" presId="urn:microsoft.com/office/officeart/2005/8/layout/hierarchy3"/>
    <dgm:cxn modelId="{D2304F2C-2014-784C-B2BD-8F704D5FB10F}" type="presParOf" srcId="{6C2DFD6F-0CB8-404E-8A18-D18064A5CAB3}" destId="{AD7C6EE3-E9D7-FF4F-B86B-E2128E94C351}" srcOrd="6" destOrd="0" presId="urn:microsoft.com/office/officeart/2005/8/layout/hierarchy3"/>
    <dgm:cxn modelId="{28EF2299-8A17-5E45-9806-841FB6128939}" type="presParOf" srcId="{6C2DFD6F-0CB8-404E-8A18-D18064A5CAB3}" destId="{BDAD0051-F99C-724D-8F80-F74D24C63E2F}" srcOrd="7" destOrd="0" presId="urn:microsoft.com/office/officeart/2005/8/layout/hierarchy3"/>
    <dgm:cxn modelId="{7BF4CAB0-DA00-7B40-B81A-4EFD7DEE36B3}" type="presParOf" srcId="{6C2DFD6F-0CB8-404E-8A18-D18064A5CAB3}" destId="{374D3D7F-73EA-DB42-A9F4-6008F2CA6F10}" srcOrd="8" destOrd="0" presId="urn:microsoft.com/office/officeart/2005/8/layout/hierarchy3"/>
    <dgm:cxn modelId="{BF446D41-8FD1-1A45-A0CF-FC4297D6240B}" type="presParOf" srcId="{6C2DFD6F-0CB8-404E-8A18-D18064A5CAB3}" destId="{E2443AF7-A6C9-4240-A143-5C52F67F45D8}" srcOrd="9" destOrd="0" presId="urn:microsoft.com/office/officeart/2005/8/layout/hierarchy3"/>
    <dgm:cxn modelId="{CC1FC435-BDE0-234B-A013-8F3E358924F0}" type="presParOf" srcId="{069B69F1-CD79-2546-A556-8CE99EA03099}" destId="{182AD4D3-B1A3-5C43-A95F-39719FE17B28}" srcOrd="1" destOrd="0" presId="urn:microsoft.com/office/officeart/2005/8/layout/hierarchy3"/>
    <dgm:cxn modelId="{D1E34018-190F-D449-B578-B4720C729B4D}" type="presParOf" srcId="{182AD4D3-B1A3-5C43-A95F-39719FE17B28}" destId="{33A48453-E129-8B43-92A4-EB6E81F83A80}" srcOrd="0" destOrd="0" presId="urn:microsoft.com/office/officeart/2005/8/layout/hierarchy3"/>
    <dgm:cxn modelId="{6FA6FA96-06B0-094E-A537-99A6F531F4B4}" type="presParOf" srcId="{33A48453-E129-8B43-92A4-EB6E81F83A80}" destId="{451C8653-BCF0-504D-9365-A99C122353F2}" srcOrd="0" destOrd="0" presId="urn:microsoft.com/office/officeart/2005/8/layout/hierarchy3"/>
    <dgm:cxn modelId="{A75FAB82-2EA8-5E45-AAAB-8A863854F08C}" type="presParOf" srcId="{33A48453-E129-8B43-92A4-EB6E81F83A80}" destId="{9E4D94DF-A186-A940-9CF3-0A4C37355A6A}" srcOrd="1" destOrd="0" presId="urn:microsoft.com/office/officeart/2005/8/layout/hierarchy3"/>
    <dgm:cxn modelId="{2BBD76EA-9447-5D4D-822E-3337BA75BE67}" type="presParOf" srcId="{182AD4D3-B1A3-5C43-A95F-39719FE17B28}" destId="{E4921369-8B14-744B-854D-D7B7FCCB2CD2}" srcOrd="1" destOrd="0" presId="urn:microsoft.com/office/officeart/2005/8/layout/hierarchy3"/>
    <dgm:cxn modelId="{97E26D46-1A47-F94C-9A04-9A07CACA6EE9}" type="presParOf" srcId="{E4921369-8B14-744B-854D-D7B7FCCB2CD2}" destId="{9565543F-8DF8-0649-B983-9F4975D9BE0C}" srcOrd="0" destOrd="0" presId="urn:microsoft.com/office/officeart/2005/8/layout/hierarchy3"/>
    <dgm:cxn modelId="{47121E8C-FEA9-6C44-ACCB-51F4B05CDA7C}" type="presParOf" srcId="{E4921369-8B14-744B-854D-D7B7FCCB2CD2}" destId="{C3CBE5AD-BA45-7446-8C90-D13DEE403889}" srcOrd="1" destOrd="0" presId="urn:microsoft.com/office/officeart/2005/8/layout/hierarchy3"/>
    <dgm:cxn modelId="{8C5EB515-5F7D-7747-A7FE-AF930883CFF9}" type="presParOf" srcId="{E4921369-8B14-744B-854D-D7B7FCCB2CD2}" destId="{F1DFC611-A434-3749-BECA-818B9210E615}" srcOrd="2" destOrd="0" presId="urn:microsoft.com/office/officeart/2005/8/layout/hierarchy3"/>
    <dgm:cxn modelId="{89E590A7-52E1-9147-B1B7-FC48CF6106E6}" type="presParOf" srcId="{E4921369-8B14-744B-854D-D7B7FCCB2CD2}" destId="{C9D88F2D-449A-E348-BBFF-8430AD83B894}" srcOrd="3" destOrd="0" presId="urn:microsoft.com/office/officeart/2005/8/layout/hierarchy3"/>
    <dgm:cxn modelId="{06F10ED9-B167-A84B-B9B4-C7D4D5ADED31}" type="presParOf" srcId="{E4921369-8B14-744B-854D-D7B7FCCB2CD2}" destId="{CDA828B8-8525-AD4B-AD02-CADB927C7253}" srcOrd="4" destOrd="0" presId="urn:microsoft.com/office/officeart/2005/8/layout/hierarchy3"/>
    <dgm:cxn modelId="{EAF5E104-B2F5-9849-B2F3-5E528022EC8A}" type="presParOf" srcId="{E4921369-8B14-744B-854D-D7B7FCCB2CD2}" destId="{973FEAA4-7FDF-5048-A1C9-AE410F3BD60D}" srcOrd="5" destOrd="0" presId="urn:microsoft.com/office/officeart/2005/8/layout/hierarchy3"/>
    <dgm:cxn modelId="{596E399A-C139-2E43-B67B-9851A9BD6CA8}" type="presParOf" srcId="{E4921369-8B14-744B-854D-D7B7FCCB2CD2}" destId="{965AF65F-1772-6848-8BB1-D81222E2CA23}" srcOrd="6" destOrd="0" presId="urn:microsoft.com/office/officeart/2005/8/layout/hierarchy3"/>
    <dgm:cxn modelId="{BED5E8DC-D7AF-4B40-8E52-9FFD1D0F25E9}" type="presParOf" srcId="{E4921369-8B14-744B-854D-D7B7FCCB2CD2}" destId="{17BB4F91-87E4-A74D-A69A-188681FAD3F7}"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2D2E8F-60F0-AE4B-8787-513BF416C1D0}" type="doc">
      <dgm:prSet loTypeId="urn:microsoft.com/office/officeart/2005/8/layout/hierarchy3" loCatId="hierarchy" qsTypeId="urn:microsoft.com/office/officeart/2005/8/quickstyle/simple3" qsCatId="simple" csTypeId="urn:microsoft.com/office/officeart/2005/8/colors/colorful1" csCatId="colorful" phldr="1"/>
      <dgm:spPr/>
      <dgm:t>
        <a:bodyPr/>
        <a:lstStyle/>
        <a:p>
          <a:endParaRPr lang="en-US"/>
        </a:p>
      </dgm:t>
    </dgm:pt>
    <dgm:pt modelId="{B35D5738-4A6E-9C45-90EE-F3B40D2A9E85}">
      <dgm:prSet phldrT="[Text]"/>
      <dgm:spPr/>
      <dgm:t>
        <a:bodyPr/>
        <a:lstStyle/>
        <a:p>
          <a:r>
            <a:rPr lang="en-IN" b="1" dirty="0">
              <a:solidFill>
                <a:schemeClr val="tx1"/>
              </a:solidFill>
            </a:rPr>
            <a:t>Embryo Donation</a:t>
          </a:r>
          <a:endParaRPr lang="en-US" dirty="0"/>
        </a:p>
      </dgm:t>
    </dgm:pt>
    <dgm:pt modelId="{E31FFC73-681B-0646-BFBE-E0642B8B1E56}" type="parTrans" cxnId="{CB51DEBA-F94B-EB4F-95C9-8FEF2EA60914}">
      <dgm:prSet/>
      <dgm:spPr/>
      <dgm:t>
        <a:bodyPr/>
        <a:lstStyle/>
        <a:p>
          <a:endParaRPr lang="en-US"/>
        </a:p>
      </dgm:t>
    </dgm:pt>
    <dgm:pt modelId="{74E9B5F4-87A2-C84F-9AD1-6222DD7D700B}" type="sibTrans" cxnId="{CB51DEBA-F94B-EB4F-95C9-8FEF2EA60914}">
      <dgm:prSet/>
      <dgm:spPr/>
      <dgm:t>
        <a:bodyPr/>
        <a:lstStyle/>
        <a:p>
          <a:endParaRPr lang="en-US"/>
        </a:p>
      </dgm:t>
    </dgm:pt>
    <dgm:pt modelId="{87F356E1-283D-7347-B6FB-267A16466E20}">
      <dgm:prSet phldrT="[Text]" custT="1"/>
      <dgm:spPr/>
      <dgm:t>
        <a:bodyPr/>
        <a:lstStyle/>
        <a:p>
          <a:r>
            <a:rPr lang="en-IN" sz="2000" b="1" dirty="0"/>
            <a:t>Surplus embryos of couple who achieve a pregnancy can not be used for another couple ,even if the owners of embryos give consent</a:t>
          </a:r>
          <a:endParaRPr lang="en-US" sz="2000" b="1" dirty="0"/>
        </a:p>
      </dgm:t>
    </dgm:pt>
    <dgm:pt modelId="{3EBC0D28-CDCA-AC48-9E94-AE59CC38AB58}" type="parTrans" cxnId="{05950CDA-B75C-D241-956A-E961E9787B73}">
      <dgm:prSet/>
      <dgm:spPr/>
      <dgm:t>
        <a:bodyPr/>
        <a:lstStyle/>
        <a:p>
          <a:endParaRPr lang="en-US"/>
        </a:p>
      </dgm:t>
    </dgm:pt>
    <dgm:pt modelId="{6D6C39DD-6EB0-2642-BB3D-DDAE30494A9D}" type="sibTrans" cxnId="{05950CDA-B75C-D241-956A-E961E9787B73}">
      <dgm:prSet/>
      <dgm:spPr/>
      <dgm:t>
        <a:bodyPr/>
        <a:lstStyle/>
        <a:p>
          <a:endParaRPr lang="en-US"/>
        </a:p>
      </dgm:t>
    </dgm:pt>
    <dgm:pt modelId="{AF3F2334-6CAB-7E40-AC82-4EFECEA8DF9F}">
      <dgm:prSet phldrT="[Text]" custT="1"/>
      <dgm:spPr/>
      <dgm:t>
        <a:bodyPr/>
        <a:lstStyle/>
        <a:p>
          <a:r>
            <a:rPr lang="en-IN" sz="2000" b="1" dirty="0"/>
            <a:t>Monitory gains from donor embryos are not allowed for the clinic</a:t>
          </a:r>
          <a:endParaRPr lang="en-US" sz="2000" b="1" dirty="0"/>
        </a:p>
      </dgm:t>
    </dgm:pt>
    <dgm:pt modelId="{2C7D1674-4CE5-B44B-A297-425624D06B91}" type="parTrans" cxnId="{E1B1F966-6AE4-9942-B0BB-769569123706}">
      <dgm:prSet/>
      <dgm:spPr/>
      <dgm:t>
        <a:bodyPr/>
        <a:lstStyle/>
        <a:p>
          <a:endParaRPr lang="en-US"/>
        </a:p>
      </dgm:t>
    </dgm:pt>
    <dgm:pt modelId="{A05C07D4-027D-2D45-B36F-3608BF9DFED6}" type="sibTrans" cxnId="{E1B1F966-6AE4-9942-B0BB-769569123706}">
      <dgm:prSet/>
      <dgm:spPr/>
      <dgm:t>
        <a:bodyPr/>
        <a:lstStyle/>
        <a:p>
          <a:endParaRPr lang="en-US"/>
        </a:p>
      </dgm:t>
    </dgm:pt>
    <dgm:pt modelId="{8B064020-444D-9242-AFEC-7484866EB686}">
      <dgm:prSet phldrT="[Text]" custT="1"/>
      <dgm:spPr/>
      <dgm:t>
        <a:bodyPr/>
        <a:lstStyle/>
        <a:p>
          <a:r>
            <a:rPr lang="en-IN" sz="2000" b="1" dirty="0"/>
            <a:t>A couple can get donor embryo treatment by going for a donor oocyte cycle and donor sperm if husband’s sperm has genetic defects</a:t>
          </a:r>
          <a:endParaRPr lang="en-US" sz="2000" b="1" dirty="0"/>
        </a:p>
      </dgm:t>
    </dgm:pt>
    <dgm:pt modelId="{DBC78017-B7F6-1442-A82A-070F07A66C8F}" type="parTrans" cxnId="{C4C8827C-01D9-4948-B137-271663F8AE71}">
      <dgm:prSet/>
      <dgm:spPr/>
      <dgm:t>
        <a:bodyPr/>
        <a:lstStyle/>
        <a:p>
          <a:endParaRPr lang="en-US"/>
        </a:p>
      </dgm:t>
    </dgm:pt>
    <dgm:pt modelId="{FB62301D-5092-9541-B893-57F4FFA94A28}" type="sibTrans" cxnId="{C4C8827C-01D9-4948-B137-271663F8AE71}">
      <dgm:prSet/>
      <dgm:spPr/>
      <dgm:t>
        <a:bodyPr/>
        <a:lstStyle/>
        <a:p>
          <a:endParaRPr lang="en-US"/>
        </a:p>
      </dgm:t>
    </dgm:pt>
    <dgm:pt modelId="{16BE55D2-2466-3D4C-8DAE-A6F83DD804FB}" type="pres">
      <dgm:prSet presAssocID="{2A2D2E8F-60F0-AE4B-8787-513BF416C1D0}" presName="diagram" presStyleCnt="0">
        <dgm:presLayoutVars>
          <dgm:chPref val="1"/>
          <dgm:dir/>
          <dgm:animOne val="branch"/>
          <dgm:animLvl val="lvl"/>
          <dgm:resizeHandles/>
        </dgm:presLayoutVars>
      </dgm:prSet>
      <dgm:spPr/>
    </dgm:pt>
    <dgm:pt modelId="{37067740-CF5B-2E43-93F4-3C3EF40F7A90}" type="pres">
      <dgm:prSet presAssocID="{B35D5738-4A6E-9C45-90EE-F3B40D2A9E85}" presName="root" presStyleCnt="0"/>
      <dgm:spPr/>
    </dgm:pt>
    <dgm:pt modelId="{69A68BD5-5131-294B-9A48-B92BC07E7410}" type="pres">
      <dgm:prSet presAssocID="{B35D5738-4A6E-9C45-90EE-F3B40D2A9E85}" presName="rootComposite" presStyleCnt="0"/>
      <dgm:spPr/>
    </dgm:pt>
    <dgm:pt modelId="{D32FAADF-E1E0-3B4D-9F83-284032388B69}" type="pres">
      <dgm:prSet presAssocID="{B35D5738-4A6E-9C45-90EE-F3B40D2A9E85}" presName="rootText" presStyleLbl="node1" presStyleIdx="0" presStyleCnt="1" custScaleX="154983" custLinFactNeighborX="-54077" custLinFactNeighborY="-25644"/>
      <dgm:spPr/>
    </dgm:pt>
    <dgm:pt modelId="{D4E0BAD4-95BF-6947-A7D9-6C3911B0C52D}" type="pres">
      <dgm:prSet presAssocID="{B35D5738-4A6E-9C45-90EE-F3B40D2A9E85}" presName="rootConnector" presStyleLbl="node1" presStyleIdx="0" presStyleCnt="1"/>
      <dgm:spPr/>
    </dgm:pt>
    <dgm:pt modelId="{45B73DB1-749E-B048-AEA0-647A26990959}" type="pres">
      <dgm:prSet presAssocID="{B35D5738-4A6E-9C45-90EE-F3B40D2A9E85}" presName="childShape" presStyleCnt="0"/>
      <dgm:spPr/>
    </dgm:pt>
    <dgm:pt modelId="{65BCFCEB-1D9F-6140-92E5-DAC94BE03F1B}" type="pres">
      <dgm:prSet presAssocID="{3EBC0D28-CDCA-AC48-9E94-AE59CC38AB58}" presName="Name13" presStyleLbl="parChTrans1D2" presStyleIdx="0" presStyleCnt="3"/>
      <dgm:spPr/>
    </dgm:pt>
    <dgm:pt modelId="{D21DB676-2FEC-4440-8742-7D85DAEB7165}" type="pres">
      <dgm:prSet presAssocID="{87F356E1-283D-7347-B6FB-267A16466E20}" presName="childText" presStyleLbl="bgAcc1" presStyleIdx="0" presStyleCnt="3" custScaleX="276237">
        <dgm:presLayoutVars>
          <dgm:bulletEnabled val="1"/>
        </dgm:presLayoutVars>
      </dgm:prSet>
      <dgm:spPr/>
    </dgm:pt>
    <dgm:pt modelId="{49FDE127-5EE1-AC4D-96BE-13234064ECC8}" type="pres">
      <dgm:prSet presAssocID="{2C7D1674-4CE5-B44B-A297-425624D06B91}" presName="Name13" presStyleLbl="parChTrans1D2" presStyleIdx="1" presStyleCnt="3"/>
      <dgm:spPr/>
    </dgm:pt>
    <dgm:pt modelId="{21378878-A4C9-2A40-B037-DFB7A57769F2}" type="pres">
      <dgm:prSet presAssocID="{AF3F2334-6CAB-7E40-AC82-4EFECEA8DF9F}" presName="childText" presStyleLbl="bgAcc1" presStyleIdx="1" presStyleCnt="3" custScaleX="276237">
        <dgm:presLayoutVars>
          <dgm:bulletEnabled val="1"/>
        </dgm:presLayoutVars>
      </dgm:prSet>
      <dgm:spPr/>
    </dgm:pt>
    <dgm:pt modelId="{EE7CC674-B42D-1749-9CE2-C8F73D0A4CDF}" type="pres">
      <dgm:prSet presAssocID="{DBC78017-B7F6-1442-A82A-070F07A66C8F}" presName="Name13" presStyleLbl="parChTrans1D2" presStyleIdx="2" presStyleCnt="3"/>
      <dgm:spPr/>
    </dgm:pt>
    <dgm:pt modelId="{D0982E11-5FC2-8E4A-807D-9AFD8224A5F0}" type="pres">
      <dgm:prSet presAssocID="{8B064020-444D-9242-AFEC-7484866EB686}" presName="childText" presStyleLbl="bgAcc1" presStyleIdx="2" presStyleCnt="3" custScaleX="276237">
        <dgm:presLayoutVars>
          <dgm:bulletEnabled val="1"/>
        </dgm:presLayoutVars>
      </dgm:prSet>
      <dgm:spPr/>
    </dgm:pt>
  </dgm:ptLst>
  <dgm:cxnLst>
    <dgm:cxn modelId="{6DCAE624-F3BC-1145-BE3A-2E8C0569DB96}" type="presOf" srcId="{AF3F2334-6CAB-7E40-AC82-4EFECEA8DF9F}" destId="{21378878-A4C9-2A40-B037-DFB7A57769F2}" srcOrd="0" destOrd="0" presId="urn:microsoft.com/office/officeart/2005/8/layout/hierarchy3"/>
    <dgm:cxn modelId="{0153FF25-43B7-014C-AAEE-197052EEE3C6}" type="presOf" srcId="{2A2D2E8F-60F0-AE4B-8787-513BF416C1D0}" destId="{16BE55D2-2466-3D4C-8DAE-A6F83DD804FB}" srcOrd="0" destOrd="0" presId="urn:microsoft.com/office/officeart/2005/8/layout/hierarchy3"/>
    <dgm:cxn modelId="{8BE06251-C0F4-8243-A9BE-E0431270CDF1}" type="presOf" srcId="{87F356E1-283D-7347-B6FB-267A16466E20}" destId="{D21DB676-2FEC-4440-8742-7D85DAEB7165}" srcOrd="0" destOrd="0" presId="urn:microsoft.com/office/officeart/2005/8/layout/hierarchy3"/>
    <dgm:cxn modelId="{E1B1F966-6AE4-9942-B0BB-769569123706}" srcId="{B35D5738-4A6E-9C45-90EE-F3B40D2A9E85}" destId="{AF3F2334-6CAB-7E40-AC82-4EFECEA8DF9F}" srcOrd="1" destOrd="0" parTransId="{2C7D1674-4CE5-B44B-A297-425624D06B91}" sibTransId="{A05C07D4-027D-2D45-B36F-3608BF9DFED6}"/>
    <dgm:cxn modelId="{88E5646B-870B-F74C-8683-C7153E8AD78B}" type="presOf" srcId="{2C7D1674-4CE5-B44B-A297-425624D06B91}" destId="{49FDE127-5EE1-AC4D-96BE-13234064ECC8}" srcOrd="0" destOrd="0" presId="urn:microsoft.com/office/officeart/2005/8/layout/hierarchy3"/>
    <dgm:cxn modelId="{E0C8AF77-B914-C347-AE7F-A7934D889B48}" type="presOf" srcId="{B35D5738-4A6E-9C45-90EE-F3B40D2A9E85}" destId="{D4E0BAD4-95BF-6947-A7D9-6C3911B0C52D}" srcOrd="1" destOrd="0" presId="urn:microsoft.com/office/officeart/2005/8/layout/hierarchy3"/>
    <dgm:cxn modelId="{5E074579-F468-4B45-BF77-EEF4D65424BC}" type="presOf" srcId="{B35D5738-4A6E-9C45-90EE-F3B40D2A9E85}" destId="{D32FAADF-E1E0-3B4D-9F83-284032388B69}" srcOrd="0" destOrd="0" presId="urn:microsoft.com/office/officeart/2005/8/layout/hierarchy3"/>
    <dgm:cxn modelId="{C4C8827C-01D9-4948-B137-271663F8AE71}" srcId="{B35D5738-4A6E-9C45-90EE-F3B40D2A9E85}" destId="{8B064020-444D-9242-AFEC-7484866EB686}" srcOrd="2" destOrd="0" parTransId="{DBC78017-B7F6-1442-A82A-070F07A66C8F}" sibTransId="{FB62301D-5092-9541-B893-57F4FFA94A28}"/>
    <dgm:cxn modelId="{56A10D9D-AFFD-1649-B25B-E950B6E5535E}" type="presOf" srcId="{DBC78017-B7F6-1442-A82A-070F07A66C8F}" destId="{EE7CC674-B42D-1749-9CE2-C8F73D0A4CDF}" srcOrd="0" destOrd="0" presId="urn:microsoft.com/office/officeart/2005/8/layout/hierarchy3"/>
    <dgm:cxn modelId="{CB51DEBA-F94B-EB4F-95C9-8FEF2EA60914}" srcId="{2A2D2E8F-60F0-AE4B-8787-513BF416C1D0}" destId="{B35D5738-4A6E-9C45-90EE-F3B40D2A9E85}" srcOrd="0" destOrd="0" parTransId="{E31FFC73-681B-0646-BFBE-E0642B8B1E56}" sibTransId="{74E9B5F4-87A2-C84F-9AD1-6222DD7D700B}"/>
    <dgm:cxn modelId="{A2067FCB-3B93-8848-B284-B5F7D20E1B1C}" type="presOf" srcId="{8B064020-444D-9242-AFEC-7484866EB686}" destId="{D0982E11-5FC2-8E4A-807D-9AFD8224A5F0}" srcOrd="0" destOrd="0" presId="urn:microsoft.com/office/officeart/2005/8/layout/hierarchy3"/>
    <dgm:cxn modelId="{05950CDA-B75C-D241-956A-E961E9787B73}" srcId="{B35D5738-4A6E-9C45-90EE-F3B40D2A9E85}" destId="{87F356E1-283D-7347-B6FB-267A16466E20}" srcOrd="0" destOrd="0" parTransId="{3EBC0D28-CDCA-AC48-9E94-AE59CC38AB58}" sibTransId="{6D6C39DD-6EB0-2642-BB3D-DDAE30494A9D}"/>
    <dgm:cxn modelId="{5F878BE3-FE48-1C46-A328-9ACE764505E6}" type="presOf" srcId="{3EBC0D28-CDCA-AC48-9E94-AE59CC38AB58}" destId="{65BCFCEB-1D9F-6140-92E5-DAC94BE03F1B}" srcOrd="0" destOrd="0" presId="urn:microsoft.com/office/officeart/2005/8/layout/hierarchy3"/>
    <dgm:cxn modelId="{72ACD356-529C-1544-88E4-AB122519F18A}" type="presParOf" srcId="{16BE55D2-2466-3D4C-8DAE-A6F83DD804FB}" destId="{37067740-CF5B-2E43-93F4-3C3EF40F7A90}" srcOrd="0" destOrd="0" presId="urn:microsoft.com/office/officeart/2005/8/layout/hierarchy3"/>
    <dgm:cxn modelId="{D7EF1671-30A3-B74C-BEB8-43DD7B4D300E}" type="presParOf" srcId="{37067740-CF5B-2E43-93F4-3C3EF40F7A90}" destId="{69A68BD5-5131-294B-9A48-B92BC07E7410}" srcOrd="0" destOrd="0" presId="urn:microsoft.com/office/officeart/2005/8/layout/hierarchy3"/>
    <dgm:cxn modelId="{2616A97E-0ACD-984E-A893-4E635903BACD}" type="presParOf" srcId="{69A68BD5-5131-294B-9A48-B92BC07E7410}" destId="{D32FAADF-E1E0-3B4D-9F83-284032388B69}" srcOrd="0" destOrd="0" presId="urn:microsoft.com/office/officeart/2005/8/layout/hierarchy3"/>
    <dgm:cxn modelId="{BFD3D4F8-060D-4049-9339-248BD60BAF4A}" type="presParOf" srcId="{69A68BD5-5131-294B-9A48-B92BC07E7410}" destId="{D4E0BAD4-95BF-6947-A7D9-6C3911B0C52D}" srcOrd="1" destOrd="0" presId="urn:microsoft.com/office/officeart/2005/8/layout/hierarchy3"/>
    <dgm:cxn modelId="{1BC59503-B5A0-6D43-97FC-D2D29EE6A726}" type="presParOf" srcId="{37067740-CF5B-2E43-93F4-3C3EF40F7A90}" destId="{45B73DB1-749E-B048-AEA0-647A26990959}" srcOrd="1" destOrd="0" presId="urn:microsoft.com/office/officeart/2005/8/layout/hierarchy3"/>
    <dgm:cxn modelId="{7927CB31-5FA4-5946-BEB0-BD3DB9825F39}" type="presParOf" srcId="{45B73DB1-749E-B048-AEA0-647A26990959}" destId="{65BCFCEB-1D9F-6140-92E5-DAC94BE03F1B}" srcOrd="0" destOrd="0" presId="urn:microsoft.com/office/officeart/2005/8/layout/hierarchy3"/>
    <dgm:cxn modelId="{5CA09411-4AEE-024D-9B5F-16D12D8795B5}" type="presParOf" srcId="{45B73DB1-749E-B048-AEA0-647A26990959}" destId="{D21DB676-2FEC-4440-8742-7D85DAEB7165}" srcOrd="1" destOrd="0" presId="urn:microsoft.com/office/officeart/2005/8/layout/hierarchy3"/>
    <dgm:cxn modelId="{F883642C-B39D-6D48-9721-A98D1630CC8A}" type="presParOf" srcId="{45B73DB1-749E-B048-AEA0-647A26990959}" destId="{49FDE127-5EE1-AC4D-96BE-13234064ECC8}" srcOrd="2" destOrd="0" presId="urn:microsoft.com/office/officeart/2005/8/layout/hierarchy3"/>
    <dgm:cxn modelId="{A6A73F03-A183-8042-92BC-DB6F25053181}" type="presParOf" srcId="{45B73DB1-749E-B048-AEA0-647A26990959}" destId="{21378878-A4C9-2A40-B037-DFB7A57769F2}" srcOrd="3" destOrd="0" presId="urn:microsoft.com/office/officeart/2005/8/layout/hierarchy3"/>
    <dgm:cxn modelId="{9C1E4D69-C171-324B-9BC4-5AB65536902F}" type="presParOf" srcId="{45B73DB1-749E-B048-AEA0-647A26990959}" destId="{EE7CC674-B42D-1749-9CE2-C8F73D0A4CDF}" srcOrd="4" destOrd="0" presId="urn:microsoft.com/office/officeart/2005/8/layout/hierarchy3"/>
    <dgm:cxn modelId="{AC657049-95E8-FF44-87DD-0FB33FE5B78D}" type="presParOf" srcId="{45B73DB1-749E-B048-AEA0-647A26990959}" destId="{D0982E11-5FC2-8E4A-807D-9AFD8224A5F0}"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9378213-3891-6345-95DD-6B3805C55042}" type="doc">
      <dgm:prSet loTypeId="urn:microsoft.com/office/officeart/2005/8/layout/orgChart1" loCatId="hierarchy" qsTypeId="urn:microsoft.com/office/officeart/2005/8/quickstyle/simple3" qsCatId="simple" csTypeId="urn:microsoft.com/office/officeart/2005/8/colors/accent2_1" csCatId="accent2" phldr="1"/>
      <dgm:spPr/>
      <dgm:t>
        <a:bodyPr/>
        <a:lstStyle/>
        <a:p>
          <a:endParaRPr lang="en-US"/>
        </a:p>
      </dgm:t>
    </dgm:pt>
    <dgm:pt modelId="{51042F66-233B-B443-BCD4-D4C6A61F546F}">
      <dgm:prSet phldrT="[Text]"/>
      <dgm:spPr/>
      <dgm:t>
        <a:bodyPr/>
        <a:lstStyle/>
        <a:p>
          <a:r>
            <a:rPr lang="en-US" b="1" dirty="0">
              <a:solidFill>
                <a:srgbClr val="C00000"/>
              </a:solidFill>
            </a:rPr>
            <a:t>Surrogacy</a:t>
          </a:r>
        </a:p>
      </dgm:t>
    </dgm:pt>
    <dgm:pt modelId="{5AB94420-181F-A341-A3A0-695CB2A57930}" type="parTrans" cxnId="{0F5AA71F-B9FA-EB4D-953F-BB47B482EEAD}">
      <dgm:prSet/>
      <dgm:spPr/>
      <dgm:t>
        <a:bodyPr/>
        <a:lstStyle/>
        <a:p>
          <a:endParaRPr lang="en-US"/>
        </a:p>
      </dgm:t>
    </dgm:pt>
    <dgm:pt modelId="{0F3FF5ED-E982-2942-81D0-04F75F62003A}" type="sibTrans" cxnId="{0F5AA71F-B9FA-EB4D-953F-BB47B482EEAD}">
      <dgm:prSet/>
      <dgm:spPr/>
      <dgm:t>
        <a:bodyPr/>
        <a:lstStyle/>
        <a:p>
          <a:endParaRPr lang="en-US"/>
        </a:p>
      </dgm:t>
    </dgm:pt>
    <dgm:pt modelId="{329A6410-0162-6C42-B21A-2FEF87D8390F}" type="asst">
      <dgm:prSet phldrT="[Text]" custT="1"/>
      <dgm:spPr/>
      <dgm:t>
        <a:bodyPr/>
        <a:lstStyle/>
        <a:p>
          <a:pPr>
            <a:buClr>
              <a:schemeClr val="accent2"/>
            </a:buClr>
          </a:pPr>
          <a:r>
            <a:rPr lang="en-US" sz="1600" b="1" dirty="0">
              <a:solidFill>
                <a:srgbClr val="080198"/>
              </a:solidFill>
              <a:latin typeface="+mn-lt"/>
              <a:cs typeface="Times New Roman" pitchFamily="18" charset="0"/>
            </a:rPr>
            <a:t>Commercial surrogacy </a:t>
          </a:r>
          <a:r>
            <a:rPr lang="en-US" sz="1600" b="1" dirty="0">
              <a:solidFill>
                <a:schemeClr val="tx1"/>
              </a:solidFill>
              <a:latin typeface="+mn-lt"/>
              <a:cs typeface="Times New Roman" pitchFamily="18" charset="0"/>
            </a:rPr>
            <a:t>- surrogate is paid over and above the necessary medical expenses</a:t>
          </a:r>
        </a:p>
        <a:p>
          <a:pPr>
            <a:buClr>
              <a:schemeClr val="accent2"/>
            </a:buClr>
          </a:pPr>
          <a:endParaRPr lang="en-US" sz="1600" b="1" dirty="0">
            <a:solidFill>
              <a:schemeClr val="tx1"/>
            </a:solidFill>
            <a:latin typeface="+mn-lt"/>
            <a:cs typeface="Times New Roman" pitchFamily="18" charset="0"/>
          </a:endParaRPr>
        </a:p>
        <a:p>
          <a:pPr>
            <a:buClr>
              <a:schemeClr val="accent2"/>
            </a:buClr>
          </a:pPr>
          <a:r>
            <a:rPr lang="en-US" sz="1600" b="1" dirty="0">
              <a:solidFill>
                <a:srgbClr val="080198"/>
              </a:solidFill>
              <a:latin typeface="+mn-lt"/>
              <a:cs typeface="Times New Roman" pitchFamily="18" charset="0"/>
            </a:rPr>
            <a:t>Altruistic surrogacy- </a:t>
          </a:r>
          <a:r>
            <a:rPr lang="en-US" sz="1600" b="1" dirty="0">
              <a:solidFill>
                <a:schemeClr val="tx1"/>
              </a:solidFill>
              <a:latin typeface="+mn-lt"/>
              <a:cs typeface="Times New Roman" pitchFamily="18" charset="0"/>
            </a:rPr>
            <a:t>Surrogate is paid only the necessary pregnancy related expenses and at times nothing at all</a:t>
          </a:r>
          <a:endParaRPr lang="en-US" sz="1600" b="1" dirty="0">
            <a:solidFill>
              <a:schemeClr val="tx1"/>
            </a:solidFill>
            <a:latin typeface="+mn-lt"/>
          </a:endParaRPr>
        </a:p>
      </dgm:t>
    </dgm:pt>
    <dgm:pt modelId="{6F1D7ACB-6039-ED4D-A25F-4539CA21422F}" type="parTrans" cxnId="{EEC169EA-CD1F-664C-9BF2-A639AC193320}">
      <dgm:prSet/>
      <dgm:spPr/>
      <dgm:t>
        <a:bodyPr/>
        <a:lstStyle/>
        <a:p>
          <a:endParaRPr lang="en-US"/>
        </a:p>
      </dgm:t>
    </dgm:pt>
    <dgm:pt modelId="{C7921EF2-A6C0-894B-A266-815E4791387C}" type="sibTrans" cxnId="{EEC169EA-CD1F-664C-9BF2-A639AC193320}">
      <dgm:prSet/>
      <dgm:spPr/>
      <dgm:t>
        <a:bodyPr/>
        <a:lstStyle/>
        <a:p>
          <a:endParaRPr lang="en-US"/>
        </a:p>
      </dgm:t>
    </dgm:pt>
    <dgm:pt modelId="{E122023F-26A5-6C41-9357-AAFF441EDE55}">
      <dgm:prSet phldrT="[Text]" custT="1"/>
      <dgm:spPr/>
      <dgm:t>
        <a:bodyPr/>
        <a:lstStyle/>
        <a:p>
          <a:pPr>
            <a:buClr>
              <a:srgbClr val="FF9900"/>
            </a:buClr>
            <a:buFont typeface="Arial" pitchFamily="34" charset="0"/>
            <a:buChar char="•"/>
          </a:pPr>
          <a:r>
            <a:rPr lang="en-US" altLang="en-US" sz="1600" b="1" dirty="0">
              <a:solidFill>
                <a:srgbClr val="080198"/>
              </a:solidFill>
              <a:latin typeface="+mn-lt"/>
              <a:ea typeface="Comic Sans MS" charset="0"/>
              <a:cs typeface="Times New Roman" pitchFamily="18" charset="0"/>
            </a:rPr>
            <a:t>Legal contract should include:</a:t>
          </a:r>
        </a:p>
        <a:p>
          <a:pPr>
            <a:buClr>
              <a:srgbClr val="FF9900"/>
            </a:buClr>
            <a:buFont typeface="Arial" pitchFamily="34" charset="0"/>
            <a:buChar char="•"/>
          </a:pPr>
          <a:r>
            <a:rPr lang="en-US" altLang="en-US" sz="1600" b="1" dirty="0">
              <a:solidFill>
                <a:schemeClr val="tx1"/>
              </a:solidFill>
              <a:latin typeface="+mn-lt"/>
              <a:ea typeface="Comic Sans MS" charset="0"/>
              <a:cs typeface="Times New Roman" pitchFamily="18" charset="0"/>
            </a:rPr>
            <a:t>Details regarding financial obligation</a:t>
          </a:r>
        </a:p>
        <a:p>
          <a:pPr>
            <a:buClr>
              <a:srgbClr val="FF9900"/>
            </a:buClr>
            <a:buFont typeface="Arial" pitchFamily="34" charset="0"/>
            <a:buChar char="•"/>
          </a:pPr>
          <a:r>
            <a:rPr lang="en-US" altLang="en-US" sz="1600" b="1" dirty="0">
              <a:solidFill>
                <a:schemeClr val="tx1"/>
              </a:solidFill>
              <a:latin typeface="+mn-lt"/>
              <a:ea typeface="Comic Sans MS" charset="0"/>
              <a:cs typeface="Times New Roman" pitchFamily="18" charset="0"/>
            </a:rPr>
            <a:t>Expected behavior of surrogate to ensure healthy pregnancy</a:t>
          </a:r>
        </a:p>
        <a:p>
          <a:pPr>
            <a:buClr>
              <a:srgbClr val="FF9900"/>
            </a:buClr>
            <a:buFont typeface="Arial" pitchFamily="34" charset="0"/>
            <a:buChar char="•"/>
          </a:pPr>
          <a:r>
            <a:rPr lang="en-US" altLang="en-US" sz="1600" b="1" dirty="0">
              <a:solidFill>
                <a:schemeClr val="tx1"/>
              </a:solidFill>
              <a:latin typeface="+mn-lt"/>
              <a:ea typeface="Comic Sans MS" charset="0"/>
              <a:cs typeface="Times New Roman" pitchFamily="18" charset="0"/>
            </a:rPr>
            <a:t>Prenatal diagnosis tests</a:t>
          </a:r>
          <a:endParaRPr lang="en-US" sz="1600" b="1" dirty="0">
            <a:solidFill>
              <a:schemeClr val="tx1"/>
            </a:solidFill>
            <a:latin typeface="+mn-lt"/>
          </a:endParaRPr>
        </a:p>
      </dgm:t>
    </dgm:pt>
    <dgm:pt modelId="{06536770-587D-ED47-B5D2-BD0B465186FE}" type="parTrans" cxnId="{CF312E85-853B-F84A-B8F6-A44A5CE3532A}">
      <dgm:prSet/>
      <dgm:spPr/>
      <dgm:t>
        <a:bodyPr/>
        <a:lstStyle/>
        <a:p>
          <a:endParaRPr lang="en-US"/>
        </a:p>
      </dgm:t>
    </dgm:pt>
    <dgm:pt modelId="{BB83AA37-2CD4-2248-8547-524A044C2462}" type="sibTrans" cxnId="{CF312E85-853B-F84A-B8F6-A44A5CE3532A}">
      <dgm:prSet/>
      <dgm:spPr/>
      <dgm:t>
        <a:bodyPr/>
        <a:lstStyle/>
        <a:p>
          <a:endParaRPr lang="en-US"/>
        </a:p>
      </dgm:t>
    </dgm:pt>
    <dgm:pt modelId="{3B176521-9580-E944-A9EB-F64E447EA2C1}">
      <dgm:prSet phldrT="[Text]" custT="1"/>
      <dgm:spPr/>
      <dgm:t>
        <a:bodyPr/>
        <a:lstStyle/>
        <a:p>
          <a:pPr>
            <a:buClr>
              <a:srgbClr val="FF9900"/>
            </a:buClr>
            <a:buFont typeface="Arial" pitchFamily="34" charset="0"/>
            <a:buChar char="•"/>
          </a:pPr>
          <a:r>
            <a:rPr lang="en-US" altLang="en-US" sz="1600" b="1" dirty="0">
              <a:solidFill>
                <a:srgbClr val="080198"/>
              </a:solidFill>
              <a:latin typeface="+mn-lt"/>
              <a:ea typeface="Comic Sans MS" charset="0"/>
              <a:cs typeface="Times New Roman" pitchFamily="18" charset="0"/>
            </a:rPr>
            <a:t>Agreement regarding </a:t>
          </a:r>
        </a:p>
        <a:p>
          <a:pPr>
            <a:buClr>
              <a:srgbClr val="FF9900"/>
            </a:buClr>
            <a:buFont typeface="Arial" pitchFamily="34" charset="0"/>
            <a:buChar char="•"/>
          </a:pPr>
          <a:r>
            <a:rPr lang="en-US" altLang="en-US" sz="1600" b="1" dirty="0">
              <a:solidFill>
                <a:schemeClr val="tx1"/>
              </a:solidFill>
              <a:latin typeface="+mn-lt"/>
              <a:ea typeface="Comic Sans MS" charset="0"/>
              <a:cs typeface="Times New Roman" pitchFamily="18" charset="0"/>
            </a:rPr>
            <a:t>Fetal reduction</a:t>
          </a:r>
        </a:p>
        <a:p>
          <a:pPr>
            <a:buClr>
              <a:srgbClr val="FF9900"/>
            </a:buClr>
            <a:buFont typeface="Arial" pitchFamily="34" charset="0"/>
            <a:buChar char="•"/>
          </a:pPr>
          <a:r>
            <a:rPr lang="en-US" altLang="en-US" sz="1600" b="1" dirty="0">
              <a:solidFill>
                <a:schemeClr val="tx1"/>
              </a:solidFill>
              <a:latin typeface="+mn-lt"/>
              <a:ea typeface="Comic Sans MS" charset="0"/>
              <a:cs typeface="Times New Roman" pitchFamily="18" charset="0"/>
            </a:rPr>
            <a:t>Therapeutic abortion </a:t>
          </a:r>
        </a:p>
        <a:p>
          <a:pPr>
            <a:buClr>
              <a:srgbClr val="FF9900"/>
            </a:buClr>
            <a:buFont typeface="Arial" pitchFamily="34" charset="0"/>
            <a:buChar char="•"/>
          </a:pPr>
          <a:r>
            <a:rPr lang="en-US" altLang="en-US" sz="1600" b="1" dirty="0">
              <a:solidFill>
                <a:schemeClr val="tx1"/>
              </a:solidFill>
              <a:latin typeface="+mn-lt"/>
              <a:ea typeface="Comic Sans MS" charset="0"/>
              <a:cs typeface="Times New Roman" pitchFamily="18" charset="0"/>
            </a:rPr>
            <a:t>Declaration of parentage of child’s birth obviating the need for adoption proceedings</a:t>
          </a:r>
          <a:endParaRPr lang="en-US" sz="1600" b="1" dirty="0">
            <a:solidFill>
              <a:schemeClr val="tx1"/>
            </a:solidFill>
            <a:latin typeface="+mn-lt"/>
          </a:endParaRPr>
        </a:p>
      </dgm:t>
    </dgm:pt>
    <dgm:pt modelId="{410A4F61-0B98-6844-B820-3BF1C86DB02F}" type="parTrans" cxnId="{B96E0530-72DB-C94C-8D08-16FAF59ED874}">
      <dgm:prSet/>
      <dgm:spPr/>
      <dgm:t>
        <a:bodyPr/>
        <a:lstStyle/>
        <a:p>
          <a:endParaRPr lang="en-US"/>
        </a:p>
      </dgm:t>
    </dgm:pt>
    <dgm:pt modelId="{B6493183-CBB9-994F-B02B-F642896BEF9A}" type="sibTrans" cxnId="{B96E0530-72DB-C94C-8D08-16FAF59ED874}">
      <dgm:prSet/>
      <dgm:spPr/>
      <dgm:t>
        <a:bodyPr/>
        <a:lstStyle/>
        <a:p>
          <a:endParaRPr lang="en-US"/>
        </a:p>
      </dgm:t>
    </dgm:pt>
    <dgm:pt modelId="{F8692C62-6E2C-1B42-81A0-0DCC73225C08}">
      <dgm:prSet phldrT="[Text]" custT="1"/>
      <dgm:spPr/>
      <dgm:t>
        <a:bodyPr/>
        <a:lstStyle/>
        <a:p>
          <a:pPr>
            <a:buClr>
              <a:srgbClr val="C00000"/>
            </a:buClr>
          </a:pPr>
          <a:r>
            <a:rPr lang="en-IN" sz="1600" b="1" dirty="0">
              <a:solidFill>
                <a:srgbClr val="080198"/>
              </a:solidFill>
              <a:latin typeface="+mn-lt"/>
              <a:cs typeface="Times New Roman" pitchFamily="18" charset="0"/>
            </a:rPr>
            <a:t>Selection of Gestational Carrier</a:t>
          </a:r>
        </a:p>
        <a:p>
          <a:pPr>
            <a:buClr>
              <a:srgbClr val="C00000"/>
            </a:buClr>
          </a:pPr>
          <a:r>
            <a:rPr lang="en-IN" sz="1600" b="1" dirty="0">
              <a:latin typeface="+mn-lt"/>
              <a:cs typeface="Times New Roman" pitchFamily="18" charset="0"/>
            </a:rPr>
            <a:t>Known/anonymous.</a:t>
          </a:r>
        </a:p>
        <a:p>
          <a:pPr>
            <a:buClr>
              <a:srgbClr val="C00000"/>
            </a:buClr>
          </a:pPr>
          <a:r>
            <a:rPr lang="en-IN" sz="1600" b="1" dirty="0">
              <a:latin typeface="+mn-lt"/>
              <a:cs typeface="Times New Roman" pitchFamily="18" charset="0"/>
            </a:rPr>
            <a:t>Minimum of 21 years of age and </a:t>
          </a:r>
          <a:r>
            <a:rPr lang="en-US" sz="1600" b="1" dirty="0">
              <a:latin typeface="+mn-lt"/>
              <a:cs typeface="Times New Roman" pitchFamily="18" charset="0"/>
            </a:rPr>
            <a:t>&lt; 38 years. </a:t>
          </a:r>
        </a:p>
        <a:p>
          <a:pPr>
            <a:buClr>
              <a:srgbClr val="C00000"/>
            </a:buClr>
          </a:pPr>
          <a:r>
            <a:rPr lang="en-US" sz="1600" b="1" dirty="0">
              <a:latin typeface="+mn-lt"/>
              <a:cs typeface="Times New Roman" pitchFamily="18" charset="0"/>
            </a:rPr>
            <a:t>Preferably in a stable marriage.</a:t>
          </a:r>
          <a:endParaRPr lang="en-IN" sz="1600" b="1" dirty="0">
            <a:latin typeface="+mn-lt"/>
            <a:cs typeface="Times New Roman" pitchFamily="18" charset="0"/>
          </a:endParaRPr>
        </a:p>
        <a:p>
          <a:pPr>
            <a:buClr>
              <a:srgbClr val="C00000"/>
            </a:buClr>
          </a:pPr>
          <a:r>
            <a:rPr lang="en-IN" sz="1600" b="1" dirty="0">
              <a:latin typeface="+mn-lt"/>
              <a:cs typeface="Times New Roman" pitchFamily="18" charset="0"/>
            </a:rPr>
            <a:t>Delivered a live-born child at term.</a:t>
          </a:r>
        </a:p>
        <a:p>
          <a:pPr>
            <a:buClr>
              <a:srgbClr val="C00000"/>
            </a:buClr>
          </a:pPr>
          <a:r>
            <a:rPr lang="en-US" sz="1600" b="1" dirty="0">
              <a:latin typeface="+mn-lt"/>
              <a:cs typeface="Times New Roman" pitchFamily="18" charset="0"/>
            </a:rPr>
            <a:t>STI- screening-once when she agrees and once before embryo transfer.</a:t>
          </a:r>
        </a:p>
        <a:p>
          <a:pPr>
            <a:buClr>
              <a:srgbClr val="C00000"/>
            </a:buClr>
          </a:pPr>
          <a:r>
            <a:rPr lang="en-US" sz="1600" b="1" dirty="0">
              <a:latin typeface="+mn-lt"/>
              <a:cs typeface="Times New Roman" pitchFamily="18" charset="0"/>
            </a:rPr>
            <a:t>Medical and psychological assessment. </a:t>
          </a:r>
          <a:endParaRPr lang="en-US" sz="1600" b="1" dirty="0">
            <a:latin typeface="+mn-lt"/>
          </a:endParaRPr>
        </a:p>
      </dgm:t>
    </dgm:pt>
    <dgm:pt modelId="{DE7A44A5-CCDA-B64F-81F3-B88FC4F1116D}" type="parTrans" cxnId="{9499A180-BEF3-7C45-B280-CCF525119805}">
      <dgm:prSet/>
      <dgm:spPr/>
      <dgm:t>
        <a:bodyPr/>
        <a:lstStyle/>
        <a:p>
          <a:endParaRPr lang="en-US"/>
        </a:p>
      </dgm:t>
    </dgm:pt>
    <dgm:pt modelId="{02127DCD-C2CD-7842-A6BD-B9780AE00188}" type="sibTrans" cxnId="{9499A180-BEF3-7C45-B280-CCF525119805}">
      <dgm:prSet/>
      <dgm:spPr/>
      <dgm:t>
        <a:bodyPr/>
        <a:lstStyle/>
        <a:p>
          <a:endParaRPr lang="en-US"/>
        </a:p>
      </dgm:t>
    </dgm:pt>
    <dgm:pt modelId="{20D0158C-27B9-0944-9486-4D8618856604}" type="pres">
      <dgm:prSet presAssocID="{E9378213-3891-6345-95DD-6B3805C55042}" presName="hierChild1" presStyleCnt="0">
        <dgm:presLayoutVars>
          <dgm:orgChart val="1"/>
          <dgm:chPref val="1"/>
          <dgm:dir/>
          <dgm:animOne val="branch"/>
          <dgm:animLvl val="lvl"/>
          <dgm:resizeHandles/>
        </dgm:presLayoutVars>
      </dgm:prSet>
      <dgm:spPr/>
    </dgm:pt>
    <dgm:pt modelId="{A572B2A0-7B1A-8C45-84C8-82D6F6B28479}" type="pres">
      <dgm:prSet presAssocID="{51042F66-233B-B443-BCD4-D4C6A61F546F}" presName="hierRoot1" presStyleCnt="0">
        <dgm:presLayoutVars>
          <dgm:hierBranch val="init"/>
        </dgm:presLayoutVars>
      </dgm:prSet>
      <dgm:spPr/>
    </dgm:pt>
    <dgm:pt modelId="{4DA792CB-9C1E-5B4F-BD3D-557C40BD46EF}" type="pres">
      <dgm:prSet presAssocID="{51042F66-233B-B443-BCD4-D4C6A61F546F}" presName="rootComposite1" presStyleCnt="0"/>
      <dgm:spPr/>
    </dgm:pt>
    <dgm:pt modelId="{B6C9F401-DC67-8F4F-8CC1-C0E6E4E4782D}" type="pres">
      <dgm:prSet presAssocID="{51042F66-233B-B443-BCD4-D4C6A61F546F}" presName="rootText1" presStyleLbl="node0" presStyleIdx="0" presStyleCnt="1" custScaleY="49905" custLinFactNeighborX="0" custLinFactNeighborY="-20508">
        <dgm:presLayoutVars>
          <dgm:chPref val="3"/>
        </dgm:presLayoutVars>
      </dgm:prSet>
      <dgm:spPr/>
    </dgm:pt>
    <dgm:pt modelId="{7363A4FC-199E-F249-BACC-FA330E2D8BAC}" type="pres">
      <dgm:prSet presAssocID="{51042F66-233B-B443-BCD4-D4C6A61F546F}" presName="rootConnector1" presStyleLbl="node1" presStyleIdx="0" presStyleCnt="0"/>
      <dgm:spPr/>
    </dgm:pt>
    <dgm:pt modelId="{8EC754AC-0E1B-C14E-9177-012078DDB91D}" type="pres">
      <dgm:prSet presAssocID="{51042F66-233B-B443-BCD4-D4C6A61F546F}" presName="hierChild2" presStyleCnt="0"/>
      <dgm:spPr/>
    </dgm:pt>
    <dgm:pt modelId="{C58095A7-A5FE-E14A-83AE-1ABCF42579A6}" type="pres">
      <dgm:prSet presAssocID="{06536770-587D-ED47-B5D2-BD0B465186FE}" presName="Name37" presStyleLbl="parChTrans1D2" presStyleIdx="0" presStyleCnt="4"/>
      <dgm:spPr/>
    </dgm:pt>
    <dgm:pt modelId="{4EFD6767-7658-BA4D-A341-DDE7D899AEDE}" type="pres">
      <dgm:prSet presAssocID="{E122023F-26A5-6C41-9357-AAFF441EDE55}" presName="hierRoot2" presStyleCnt="0">
        <dgm:presLayoutVars>
          <dgm:hierBranch val="init"/>
        </dgm:presLayoutVars>
      </dgm:prSet>
      <dgm:spPr/>
    </dgm:pt>
    <dgm:pt modelId="{537194EE-6C25-9E40-BB8A-028748148647}" type="pres">
      <dgm:prSet presAssocID="{E122023F-26A5-6C41-9357-AAFF441EDE55}" presName="rootComposite" presStyleCnt="0"/>
      <dgm:spPr/>
    </dgm:pt>
    <dgm:pt modelId="{A6EF72B0-E504-CB4B-82CB-FC3205E549BA}" type="pres">
      <dgm:prSet presAssocID="{E122023F-26A5-6C41-9357-AAFF441EDE55}" presName="rootText" presStyleLbl="node2" presStyleIdx="0" presStyleCnt="3" custScaleY="203318" custLinFactNeighborY="-8502">
        <dgm:presLayoutVars>
          <dgm:chPref val="3"/>
        </dgm:presLayoutVars>
      </dgm:prSet>
      <dgm:spPr/>
    </dgm:pt>
    <dgm:pt modelId="{D35DD1C1-0B9E-474A-9A6A-18F60B7C8024}" type="pres">
      <dgm:prSet presAssocID="{E122023F-26A5-6C41-9357-AAFF441EDE55}" presName="rootConnector" presStyleLbl="node2" presStyleIdx="0" presStyleCnt="3"/>
      <dgm:spPr/>
    </dgm:pt>
    <dgm:pt modelId="{D6735C28-020B-F14D-BBC8-0FBE30EDB090}" type="pres">
      <dgm:prSet presAssocID="{E122023F-26A5-6C41-9357-AAFF441EDE55}" presName="hierChild4" presStyleCnt="0"/>
      <dgm:spPr/>
    </dgm:pt>
    <dgm:pt modelId="{0965B386-2297-8F45-A5C5-EC332F232B29}" type="pres">
      <dgm:prSet presAssocID="{E122023F-26A5-6C41-9357-AAFF441EDE55}" presName="hierChild5" presStyleCnt="0"/>
      <dgm:spPr/>
    </dgm:pt>
    <dgm:pt modelId="{1670FD61-DC98-E749-9DF2-19E8539F2FFD}" type="pres">
      <dgm:prSet presAssocID="{410A4F61-0B98-6844-B820-3BF1C86DB02F}" presName="Name37" presStyleLbl="parChTrans1D2" presStyleIdx="1" presStyleCnt="4"/>
      <dgm:spPr/>
    </dgm:pt>
    <dgm:pt modelId="{4FF77B59-FD5A-BA43-87D5-CA15AB87AF0F}" type="pres">
      <dgm:prSet presAssocID="{3B176521-9580-E944-A9EB-F64E447EA2C1}" presName="hierRoot2" presStyleCnt="0">
        <dgm:presLayoutVars>
          <dgm:hierBranch val="init"/>
        </dgm:presLayoutVars>
      </dgm:prSet>
      <dgm:spPr/>
    </dgm:pt>
    <dgm:pt modelId="{4867FE81-EE6E-5A41-8533-F9AA3160B785}" type="pres">
      <dgm:prSet presAssocID="{3B176521-9580-E944-A9EB-F64E447EA2C1}" presName="rootComposite" presStyleCnt="0"/>
      <dgm:spPr/>
    </dgm:pt>
    <dgm:pt modelId="{0A438EEC-0DA7-2F46-B7DE-49590D3FA2BE}" type="pres">
      <dgm:prSet presAssocID="{3B176521-9580-E944-A9EB-F64E447EA2C1}" presName="rootText" presStyleLbl="node2" presStyleIdx="1" presStyleCnt="3" custScaleX="108133" custScaleY="203318" custLinFactNeighborX="-6206" custLinFactNeighborY="-7722">
        <dgm:presLayoutVars>
          <dgm:chPref val="3"/>
        </dgm:presLayoutVars>
      </dgm:prSet>
      <dgm:spPr/>
    </dgm:pt>
    <dgm:pt modelId="{24504364-206A-8047-8710-F652F787FA78}" type="pres">
      <dgm:prSet presAssocID="{3B176521-9580-E944-A9EB-F64E447EA2C1}" presName="rootConnector" presStyleLbl="node2" presStyleIdx="1" presStyleCnt="3"/>
      <dgm:spPr/>
    </dgm:pt>
    <dgm:pt modelId="{58EF899A-16A1-DF40-ADAD-A49D38DD3BEE}" type="pres">
      <dgm:prSet presAssocID="{3B176521-9580-E944-A9EB-F64E447EA2C1}" presName="hierChild4" presStyleCnt="0"/>
      <dgm:spPr/>
    </dgm:pt>
    <dgm:pt modelId="{420BC672-480D-934A-8D1C-6E5D3CBA99BC}" type="pres">
      <dgm:prSet presAssocID="{3B176521-9580-E944-A9EB-F64E447EA2C1}" presName="hierChild5" presStyleCnt="0"/>
      <dgm:spPr/>
    </dgm:pt>
    <dgm:pt modelId="{56FC10B0-2762-E146-AAD5-9B5DC9858145}" type="pres">
      <dgm:prSet presAssocID="{DE7A44A5-CCDA-B64F-81F3-B88FC4F1116D}" presName="Name37" presStyleLbl="parChTrans1D2" presStyleIdx="2" presStyleCnt="4"/>
      <dgm:spPr/>
    </dgm:pt>
    <dgm:pt modelId="{016F8AB9-A7FA-2D4B-8B9D-0FEACBDDD354}" type="pres">
      <dgm:prSet presAssocID="{F8692C62-6E2C-1B42-81A0-0DCC73225C08}" presName="hierRoot2" presStyleCnt="0">
        <dgm:presLayoutVars>
          <dgm:hierBranch val="init"/>
        </dgm:presLayoutVars>
      </dgm:prSet>
      <dgm:spPr/>
    </dgm:pt>
    <dgm:pt modelId="{B418E3FB-1F16-604F-9EEC-4DDA592E3E5B}" type="pres">
      <dgm:prSet presAssocID="{F8692C62-6E2C-1B42-81A0-0DCC73225C08}" presName="rootComposite" presStyleCnt="0"/>
      <dgm:spPr/>
    </dgm:pt>
    <dgm:pt modelId="{25552BC9-EABF-A04B-92F3-61D9F8DC1CAF}" type="pres">
      <dgm:prSet presAssocID="{F8692C62-6E2C-1B42-81A0-0DCC73225C08}" presName="rootText" presStyleLbl="node2" presStyleIdx="2" presStyleCnt="3" custScaleX="157666" custScaleY="203318" custLinFactNeighborX="-14362" custLinFactNeighborY="-9323">
        <dgm:presLayoutVars>
          <dgm:chPref val="3"/>
        </dgm:presLayoutVars>
      </dgm:prSet>
      <dgm:spPr/>
    </dgm:pt>
    <dgm:pt modelId="{C6210746-4F97-704B-AC43-D01B2B1D7BD9}" type="pres">
      <dgm:prSet presAssocID="{F8692C62-6E2C-1B42-81A0-0DCC73225C08}" presName="rootConnector" presStyleLbl="node2" presStyleIdx="2" presStyleCnt="3"/>
      <dgm:spPr/>
    </dgm:pt>
    <dgm:pt modelId="{1A085496-54DF-C644-9FD6-7662C65BC1D4}" type="pres">
      <dgm:prSet presAssocID="{F8692C62-6E2C-1B42-81A0-0DCC73225C08}" presName="hierChild4" presStyleCnt="0"/>
      <dgm:spPr/>
    </dgm:pt>
    <dgm:pt modelId="{0D27A2D4-47AD-EE4B-A028-68B71355851F}" type="pres">
      <dgm:prSet presAssocID="{F8692C62-6E2C-1B42-81A0-0DCC73225C08}" presName="hierChild5" presStyleCnt="0"/>
      <dgm:spPr/>
    </dgm:pt>
    <dgm:pt modelId="{EC7782FC-E303-5240-8F65-1577A0FBAF19}" type="pres">
      <dgm:prSet presAssocID="{51042F66-233B-B443-BCD4-D4C6A61F546F}" presName="hierChild3" presStyleCnt="0"/>
      <dgm:spPr/>
    </dgm:pt>
    <dgm:pt modelId="{9CF468E4-240B-034B-BE50-E1A1C3B2CF48}" type="pres">
      <dgm:prSet presAssocID="{6F1D7ACB-6039-ED4D-A25F-4539CA21422F}" presName="Name111" presStyleLbl="parChTrans1D2" presStyleIdx="3" presStyleCnt="4"/>
      <dgm:spPr/>
    </dgm:pt>
    <dgm:pt modelId="{14D9F4C6-CE04-5042-A2D3-82EDACB5D436}" type="pres">
      <dgm:prSet presAssocID="{329A6410-0162-6C42-B21A-2FEF87D8390F}" presName="hierRoot3" presStyleCnt="0">
        <dgm:presLayoutVars>
          <dgm:hierBranch val="init"/>
        </dgm:presLayoutVars>
      </dgm:prSet>
      <dgm:spPr/>
    </dgm:pt>
    <dgm:pt modelId="{940C5BB8-DB07-ED42-8C9B-8739073D5268}" type="pres">
      <dgm:prSet presAssocID="{329A6410-0162-6C42-B21A-2FEF87D8390F}" presName="rootComposite3" presStyleCnt="0"/>
      <dgm:spPr/>
    </dgm:pt>
    <dgm:pt modelId="{3DDA1C77-9AF6-D042-A959-8ADAEB1981FC}" type="pres">
      <dgm:prSet presAssocID="{329A6410-0162-6C42-B21A-2FEF87D8390F}" presName="rootText3" presStyleLbl="asst1" presStyleIdx="0" presStyleCnt="1" custScaleX="145446" custScaleY="114997" custLinFactNeighborY="-27832">
        <dgm:presLayoutVars>
          <dgm:chPref val="3"/>
        </dgm:presLayoutVars>
      </dgm:prSet>
      <dgm:spPr/>
    </dgm:pt>
    <dgm:pt modelId="{8BBA3C73-03FF-464C-A51F-2ADC682C4B40}" type="pres">
      <dgm:prSet presAssocID="{329A6410-0162-6C42-B21A-2FEF87D8390F}" presName="rootConnector3" presStyleLbl="asst1" presStyleIdx="0" presStyleCnt="1"/>
      <dgm:spPr/>
    </dgm:pt>
    <dgm:pt modelId="{7088FD12-4452-B24A-8EB7-006158CFDFFC}" type="pres">
      <dgm:prSet presAssocID="{329A6410-0162-6C42-B21A-2FEF87D8390F}" presName="hierChild6" presStyleCnt="0"/>
      <dgm:spPr/>
    </dgm:pt>
    <dgm:pt modelId="{D0C39495-5791-104F-ACB1-7D57E286DE1F}" type="pres">
      <dgm:prSet presAssocID="{329A6410-0162-6C42-B21A-2FEF87D8390F}" presName="hierChild7" presStyleCnt="0"/>
      <dgm:spPr/>
    </dgm:pt>
  </dgm:ptLst>
  <dgm:cxnLst>
    <dgm:cxn modelId="{02A51506-6837-3B4F-835E-2D6018A2A185}" type="presOf" srcId="{E122023F-26A5-6C41-9357-AAFF441EDE55}" destId="{A6EF72B0-E504-CB4B-82CB-FC3205E549BA}" srcOrd="0" destOrd="0" presId="urn:microsoft.com/office/officeart/2005/8/layout/orgChart1"/>
    <dgm:cxn modelId="{88246F0A-1FF1-B74A-8B80-8920A7C36BC7}" type="presOf" srcId="{410A4F61-0B98-6844-B820-3BF1C86DB02F}" destId="{1670FD61-DC98-E749-9DF2-19E8539F2FFD}" srcOrd="0" destOrd="0" presId="urn:microsoft.com/office/officeart/2005/8/layout/orgChart1"/>
    <dgm:cxn modelId="{F330611B-F979-C24A-A6AA-E34E7DCAD2AA}" type="presOf" srcId="{E9378213-3891-6345-95DD-6B3805C55042}" destId="{20D0158C-27B9-0944-9486-4D8618856604}" srcOrd="0" destOrd="0" presId="urn:microsoft.com/office/officeart/2005/8/layout/orgChart1"/>
    <dgm:cxn modelId="{0F5AA71F-B9FA-EB4D-953F-BB47B482EEAD}" srcId="{E9378213-3891-6345-95DD-6B3805C55042}" destId="{51042F66-233B-B443-BCD4-D4C6A61F546F}" srcOrd="0" destOrd="0" parTransId="{5AB94420-181F-A341-A3A0-695CB2A57930}" sibTransId="{0F3FF5ED-E982-2942-81D0-04F75F62003A}"/>
    <dgm:cxn modelId="{E2CF9124-CEDF-584E-A25E-633D6C3777BE}" type="presOf" srcId="{6F1D7ACB-6039-ED4D-A25F-4539CA21422F}" destId="{9CF468E4-240B-034B-BE50-E1A1C3B2CF48}" srcOrd="0" destOrd="0" presId="urn:microsoft.com/office/officeart/2005/8/layout/orgChart1"/>
    <dgm:cxn modelId="{B96E0530-72DB-C94C-8D08-16FAF59ED874}" srcId="{51042F66-233B-B443-BCD4-D4C6A61F546F}" destId="{3B176521-9580-E944-A9EB-F64E447EA2C1}" srcOrd="2" destOrd="0" parTransId="{410A4F61-0B98-6844-B820-3BF1C86DB02F}" sibTransId="{B6493183-CBB9-994F-B02B-F642896BEF9A}"/>
    <dgm:cxn modelId="{0DAD9340-2E9F-D14E-A00B-12FFEA55BB0F}" type="presOf" srcId="{329A6410-0162-6C42-B21A-2FEF87D8390F}" destId="{8BBA3C73-03FF-464C-A51F-2ADC682C4B40}" srcOrd="1" destOrd="0" presId="urn:microsoft.com/office/officeart/2005/8/layout/orgChart1"/>
    <dgm:cxn modelId="{68B02051-0745-254E-8256-A5B8B170DD58}" type="presOf" srcId="{E122023F-26A5-6C41-9357-AAFF441EDE55}" destId="{D35DD1C1-0B9E-474A-9A6A-18F60B7C8024}" srcOrd="1" destOrd="0" presId="urn:microsoft.com/office/officeart/2005/8/layout/orgChart1"/>
    <dgm:cxn modelId="{5006DE58-5C77-B340-B43F-AD8AB42D4DA0}" type="presOf" srcId="{F8692C62-6E2C-1B42-81A0-0DCC73225C08}" destId="{25552BC9-EABF-A04B-92F3-61D9F8DC1CAF}" srcOrd="0" destOrd="0" presId="urn:microsoft.com/office/officeart/2005/8/layout/orgChart1"/>
    <dgm:cxn modelId="{0F130F77-88BE-A641-B083-B8C4D9ED6E8B}" type="presOf" srcId="{3B176521-9580-E944-A9EB-F64E447EA2C1}" destId="{0A438EEC-0DA7-2F46-B7DE-49590D3FA2BE}" srcOrd="0" destOrd="0" presId="urn:microsoft.com/office/officeart/2005/8/layout/orgChart1"/>
    <dgm:cxn modelId="{9499A180-BEF3-7C45-B280-CCF525119805}" srcId="{51042F66-233B-B443-BCD4-D4C6A61F546F}" destId="{F8692C62-6E2C-1B42-81A0-0DCC73225C08}" srcOrd="3" destOrd="0" parTransId="{DE7A44A5-CCDA-B64F-81F3-B88FC4F1116D}" sibTransId="{02127DCD-C2CD-7842-A6BD-B9780AE00188}"/>
    <dgm:cxn modelId="{CF312E85-853B-F84A-B8F6-A44A5CE3532A}" srcId="{51042F66-233B-B443-BCD4-D4C6A61F546F}" destId="{E122023F-26A5-6C41-9357-AAFF441EDE55}" srcOrd="1" destOrd="0" parTransId="{06536770-587D-ED47-B5D2-BD0B465186FE}" sibTransId="{BB83AA37-2CD4-2248-8547-524A044C2462}"/>
    <dgm:cxn modelId="{BD82CD8C-42B8-A146-A589-FF23F572F6AE}" type="presOf" srcId="{DE7A44A5-CCDA-B64F-81F3-B88FC4F1116D}" destId="{56FC10B0-2762-E146-AAD5-9B5DC9858145}" srcOrd="0" destOrd="0" presId="urn:microsoft.com/office/officeart/2005/8/layout/orgChart1"/>
    <dgm:cxn modelId="{1A56E1AF-C60C-7949-B4FA-7A2453F74B5A}" type="presOf" srcId="{F8692C62-6E2C-1B42-81A0-0DCC73225C08}" destId="{C6210746-4F97-704B-AC43-D01B2B1D7BD9}" srcOrd="1" destOrd="0" presId="urn:microsoft.com/office/officeart/2005/8/layout/orgChart1"/>
    <dgm:cxn modelId="{4A37BAB1-C6A9-104A-B4AC-09B33ABB82DC}" type="presOf" srcId="{329A6410-0162-6C42-B21A-2FEF87D8390F}" destId="{3DDA1C77-9AF6-D042-A959-8ADAEB1981FC}" srcOrd="0" destOrd="0" presId="urn:microsoft.com/office/officeart/2005/8/layout/orgChart1"/>
    <dgm:cxn modelId="{20BD0DB6-8E29-4C42-982A-1B08CE0E5383}" type="presOf" srcId="{51042F66-233B-B443-BCD4-D4C6A61F546F}" destId="{7363A4FC-199E-F249-BACC-FA330E2D8BAC}" srcOrd="1" destOrd="0" presId="urn:microsoft.com/office/officeart/2005/8/layout/orgChart1"/>
    <dgm:cxn modelId="{120653B7-506C-874E-AFFB-9EA6C1959AC1}" type="presOf" srcId="{51042F66-233B-B443-BCD4-D4C6A61F546F}" destId="{B6C9F401-DC67-8F4F-8CC1-C0E6E4E4782D}" srcOrd="0" destOrd="0" presId="urn:microsoft.com/office/officeart/2005/8/layout/orgChart1"/>
    <dgm:cxn modelId="{BFB525EA-20E2-1945-B038-B834FE226DCC}" type="presOf" srcId="{06536770-587D-ED47-B5D2-BD0B465186FE}" destId="{C58095A7-A5FE-E14A-83AE-1ABCF42579A6}" srcOrd="0" destOrd="0" presId="urn:microsoft.com/office/officeart/2005/8/layout/orgChart1"/>
    <dgm:cxn modelId="{EEC169EA-CD1F-664C-9BF2-A639AC193320}" srcId="{51042F66-233B-B443-BCD4-D4C6A61F546F}" destId="{329A6410-0162-6C42-B21A-2FEF87D8390F}" srcOrd="0" destOrd="0" parTransId="{6F1D7ACB-6039-ED4D-A25F-4539CA21422F}" sibTransId="{C7921EF2-A6C0-894B-A266-815E4791387C}"/>
    <dgm:cxn modelId="{B4ADC0F7-02C8-B347-92E8-C1041ECEEB77}" type="presOf" srcId="{3B176521-9580-E944-A9EB-F64E447EA2C1}" destId="{24504364-206A-8047-8710-F652F787FA78}" srcOrd="1" destOrd="0" presId="urn:microsoft.com/office/officeart/2005/8/layout/orgChart1"/>
    <dgm:cxn modelId="{3D3FC391-EAAB-6840-A849-F493C8717190}" type="presParOf" srcId="{20D0158C-27B9-0944-9486-4D8618856604}" destId="{A572B2A0-7B1A-8C45-84C8-82D6F6B28479}" srcOrd="0" destOrd="0" presId="urn:microsoft.com/office/officeart/2005/8/layout/orgChart1"/>
    <dgm:cxn modelId="{539342C7-AE8F-F64D-9F1C-75AF6DF13C0A}" type="presParOf" srcId="{A572B2A0-7B1A-8C45-84C8-82D6F6B28479}" destId="{4DA792CB-9C1E-5B4F-BD3D-557C40BD46EF}" srcOrd="0" destOrd="0" presId="urn:microsoft.com/office/officeart/2005/8/layout/orgChart1"/>
    <dgm:cxn modelId="{94F47205-4D37-2D4E-A0A7-C7AEA80A238C}" type="presParOf" srcId="{4DA792CB-9C1E-5B4F-BD3D-557C40BD46EF}" destId="{B6C9F401-DC67-8F4F-8CC1-C0E6E4E4782D}" srcOrd="0" destOrd="0" presId="urn:microsoft.com/office/officeart/2005/8/layout/orgChart1"/>
    <dgm:cxn modelId="{0C2F6FE2-998A-EB4D-97C7-27894839580F}" type="presParOf" srcId="{4DA792CB-9C1E-5B4F-BD3D-557C40BD46EF}" destId="{7363A4FC-199E-F249-BACC-FA330E2D8BAC}" srcOrd="1" destOrd="0" presId="urn:microsoft.com/office/officeart/2005/8/layout/orgChart1"/>
    <dgm:cxn modelId="{58CEF98B-DFB2-B244-851C-EE5E5E095294}" type="presParOf" srcId="{A572B2A0-7B1A-8C45-84C8-82D6F6B28479}" destId="{8EC754AC-0E1B-C14E-9177-012078DDB91D}" srcOrd="1" destOrd="0" presId="urn:microsoft.com/office/officeart/2005/8/layout/orgChart1"/>
    <dgm:cxn modelId="{23E46A96-2C01-CC4F-849D-52DF162356C2}" type="presParOf" srcId="{8EC754AC-0E1B-C14E-9177-012078DDB91D}" destId="{C58095A7-A5FE-E14A-83AE-1ABCF42579A6}" srcOrd="0" destOrd="0" presId="urn:microsoft.com/office/officeart/2005/8/layout/orgChart1"/>
    <dgm:cxn modelId="{FFFB813E-3E3F-2C4F-BB01-A4793C4B78E7}" type="presParOf" srcId="{8EC754AC-0E1B-C14E-9177-012078DDB91D}" destId="{4EFD6767-7658-BA4D-A341-DDE7D899AEDE}" srcOrd="1" destOrd="0" presId="urn:microsoft.com/office/officeart/2005/8/layout/orgChart1"/>
    <dgm:cxn modelId="{71DB129C-3D38-8944-8C27-403538D8E159}" type="presParOf" srcId="{4EFD6767-7658-BA4D-A341-DDE7D899AEDE}" destId="{537194EE-6C25-9E40-BB8A-028748148647}" srcOrd="0" destOrd="0" presId="urn:microsoft.com/office/officeart/2005/8/layout/orgChart1"/>
    <dgm:cxn modelId="{3DFEAF68-D07F-844E-AF1A-901A45B3EEE9}" type="presParOf" srcId="{537194EE-6C25-9E40-BB8A-028748148647}" destId="{A6EF72B0-E504-CB4B-82CB-FC3205E549BA}" srcOrd="0" destOrd="0" presId="urn:microsoft.com/office/officeart/2005/8/layout/orgChart1"/>
    <dgm:cxn modelId="{CE1BC312-F077-C041-82BD-89737C8CE3E1}" type="presParOf" srcId="{537194EE-6C25-9E40-BB8A-028748148647}" destId="{D35DD1C1-0B9E-474A-9A6A-18F60B7C8024}" srcOrd="1" destOrd="0" presId="urn:microsoft.com/office/officeart/2005/8/layout/orgChart1"/>
    <dgm:cxn modelId="{ADB42FEE-2B12-3C49-85C3-882C6273CC7B}" type="presParOf" srcId="{4EFD6767-7658-BA4D-A341-DDE7D899AEDE}" destId="{D6735C28-020B-F14D-BBC8-0FBE30EDB090}" srcOrd="1" destOrd="0" presId="urn:microsoft.com/office/officeart/2005/8/layout/orgChart1"/>
    <dgm:cxn modelId="{C79FCBE6-7E05-E743-8206-2D020034A5C0}" type="presParOf" srcId="{4EFD6767-7658-BA4D-A341-DDE7D899AEDE}" destId="{0965B386-2297-8F45-A5C5-EC332F232B29}" srcOrd="2" destOrd="0" presId="urn:microsoft.com/office/officeart/2005/8/layout/orgChart1"/>
    <dgm:cxn modelId="{2EFEBCDE-11E6-D846-8527-1F12985A340C}" type="presParOf" srcId="{8EC754AC-0E1B-C14E-9177-012078DDB91D}" destId="{1670FD61-DC98-E749-9DF2-19E8539F2FFD}" srcOrd="2" destOrd="0" presId="urn:microsoft.com/office/officeart/2005/8/layout/orgChart1"/>
    <dgm:cxn modelId="{01693C7B-33A0-CF42-ABF1-202AA7F204F8}" type="presParOf" srcId="{8EC754AC-0E1B-C14E-9177-012078DDB91D}" destId="{4FF77B59-FD5A-BA43-87D5-CA15AB87AF0F}" srcOrd="3" destOrd="0" presId="urn:microsoft.com/office/officeart/2005/8/layout/orgChart1"/>
    <dgm:cxn modelId="{3F6CB2A8-BFC4-3045-9555-B6C33E615670}" type="presParOf" srcId="{4FF77B59-FD5A-BA43-87D5-CA15AB87AF0F}" destId="{4867FE81-EE6E-5A41-8533-F9AA3160B785}" srcOrd="0" destOrd="0" presId="urn:microsoft.com/office/officeart/2005/8/layout/orgChart1"/>
    <dgm:cxn modelId="{23226149-F941-9347-99F7-C65FEA8D84CF}" type="presParOf" srcId="{4867FE81-EE6E-5A41-8533-F9AA3160B785}" destId="{0A438EEC-0DA7-2F46-B7DE-49590D3FA2BE}" srcOrd="0" destOrd="0" presId="urn:microsoft.com/office/officeart/2005/8/layout/orgChart1"/>
    <dgm:cxn modelId="{674A8579-8B2E-A14B-A540-5B2467B764A4}" type="presParOf" srcId="{4867FE81-EE6E-5A41-8533-F9AA3160B785}" destId="{24504364-206A-8047-8710-F652F787FA78}" srcOrd="1" destOrd="0" presId="urn:microsoft.com/office/officeart/2005/8/layout/orgChart1"/>
    <dgm:cxn modelId="{DD6E1DA7-B9D6-C644-A45E-43A3EE548362}" type="presParOf" srcId="{4FF77B59-FD5A-BA43-87D5-CA15AB87AF0F}" destId="{58EF899A-16A1-DF40-ADAD-A49D38DD3BEE}" srcOrd="1" destOrd="0" presId="urn:microsoft.com/office/officeart/2005/8/layout/orgChart1"/>
    <dgm:cxn modelId="{DEA3B379-EC10-FD47-9862-26024152FFF0}" type="presParOf" srcId="{4FF77B59-FD5A-BA43-87D5-CA15AB87AF0F}" destId="{420BC672-480D-934A-8D1C-6E5D3CBA99BC}" srcOrd="2" destOrd="0" presId="urn:microsoft.com/office/officeart/2005/8/layout/orgChart1"/>
    <dgm:cxn modelId="{F145336E-CB40-E94A-AAB2-DFBDD2499675}" type="presParOf" srcId="{8EC754AC-0E1B-C14E-9177-012078DDB91D}" destId="{56FC10B0-2762-E146-AAD5-9B5DC9858145}" srcOrd="4" destOrd="0" presId="urn:microsoft.com/office/officeart/2005/8/layout/orgChart1"/>
    <dgm:cxn modelId="{81769664-C7A4-E44B-B57C-7AC328C28E32}" type="presParOf" srcId="{8EC754AC-0E1B-C14E-9177-012078DDB91D}" destId="{016F8AB9-A7FA-2D4B-8B9D-0FEACBDDD354}" srcOrd="5" destOrd="0" presId="urn:microsoft.com/office/officeart/2005/8/layout/orgChart1"/>
    <dgm:cxn modelId="{3F7996C7-3ACF-B446-831B-E9AFB0A1F32B}" type="presParOf" srcId="{016F8AB9-A7FA-2D4B-8B9D-0FEACBDDD354}" destId="{B418E3FB-1F16-604F-9EEC-4DDA592E3E5B}" srcOrd="0" destOrd="0" presId="urn:microsoft.com/office/officeart/2005/8/layout/orgChart1"/>
    <dgm:cxn modelId="{9F1177E1-705C-1147-B987-82F0F9BAC736}" type="presParOf" srcId="{B418E3FB-1F16-604F-9EEC-4DDA592E3E5B}" destId="{25552BC9-EABF-A04B-92F3-61D9F8DC1CAF}" srcOrd="0" destOrd="0" presId="urn:microsoft.com/office/officeart/2005/8/layout/orgChart1"/>
    <dgm:cxn modelId="{5D6F6185-C809-BB43-A86E-2C00FE52856F}" type="presParOf" srcId="{B418E3FB-1F16-604F-9EEC-4DDA592E3E5B}" destId="{C6210746-4F97-704B-AC43-D01B2B1D7BD9}" srcOrd="1" destOrd="0" presId="urn:microsoft.com/office/officeart/2005/8/layout/orgChart1"/>
    <dgm:cxn modelId="{0182C556-A3F7-9646-BE7B-58C896D98DD7}" type="presParOf" srcId="{016F8AB9-A7FA-2D4B-8B9D-0FEACBDDD354}" destId="{1A085496-54DF-C644-9FD6-7662C65BC1D4}" srcOrd="1" destOrd="0" presId="urn:microsoft.com/office/officeart/2005/8/layout/orgChart1"/>
    <dgm:cxn modelId="{9059967C-976A-2E4B-863D-A0ADB3525940}" type="presParOf" srcId="{016F8AB9-A7FA-2D4B-8B9D-0FEACBDDD354}" destId="{0D27A2D4-47AD-EE4B-A028-68B71355851F}" srcOrd="2" destOrd="0" presId="urn:microsoft.com/office/officeart/2005/8/layout/orgChart1"/>
    <dgm:cxn modelId="{BA3C1B8A-82E0-1B4B-8221-CE102C691C19}" type="presParOf" srcId="{A572B2A0-7B1A-8C45-84C8-82D6F6B28479}" destId="{EC7782FC-E303-5240-8F65-1577A0FBAF19}" srcOrd="2" destOrd="0" presId="urn:microsoft.com/office/officeart/2005/8/layout/orgChart1"/>
    <dgm:cxn modelId="{28699906-02A2-C24C-8F85-214572832A2C}" type="presParOf" srcId="{EC7782FC-E303-5240-8F65-1577A0FBAF19}" destId="{9CF468E4-240B-034B-BE50-E1A1C3B2CF48}" srcOrd="0" destOrd="0" presId="urn:microsoft.com/office/officeart/2005/8/layout/orgChart1"/>
    <dgm:cxn modelId="{6011246F-24AF-AB42-B1F4-FFE79BA2C69B}" type="presParOf" srcId="{EC7782FC-E303-5240-8F65-1577A0FBAF19}" destId="{14D9F4C6-CE04-5042-A2D3-82EDACB5D436}" srcOrd="1" destOrd="0" presId="urn:microsoft.com/office/officeart/2005/8/layout/orgChart1"/>
    <dgm:cxn modelId="{85BF28DD-BBEF-9B4F-9620-5301CFF4A87C}" type="presParOf" srcId="{14D9F4C6-CE04-5042-A2D3-82EDACB5D436}" destId="{940C5BB8-DB07-ED42-8C9B-8739073D5268}" srcOrd="0" destOrd="0" presId="urn:microsoft.com/office/officeart/2005/8/layout/orgChart1"/>
    <dgm:cxn modelId="{82D31D03-EE0F-4442-AB6C-6F1C9AAE6BE0}" type="presParOf" srcId="{940C5BB8-DB07-ED42-8C9B-8739073D5268}" destId="{3DDA1C77-9AF6-D042-A959-8ADAEB1981FC}" srcOrd="0" destOrd="0" presId="urn:microsoft.com/office/officeart/2005/8/layout/orgChart1"/>
    <dgm:cxn modelId="{9E73672D-22E5-4B43-BA9E-8B94A76B94C2}" type="presParOf" srcId="{940C5BB8-DB07-ED42-8C9B-8739073D5268}" destId="{8BBA3C73-03FF-464C-A51F-2ADC682C4B40}" srcOrd="1" destOrd="0" presId="urn:microsoft.com/office/officeart/2005/8/layout/orgChart1"/>
    <dgm:cxn modelId="{78F64B67-4849-A547-BDB6-B59F444A6490}" type="presParOf" srcId="{14D9F4C6-CE04-5042-A2D3-82EDACB5D436}" destId="{7088FD12-4452-B24A-8EB7-006158CFDFFC}" srcOrd="1" destOrd="0" presId="urn:microsoft.com/office/officeart/2005/8/layout/orgChart1"/>
    <dgm:cxn modelId="{9B02CCF6-FF6D-0E42-97CB-83C00FAD3F7A}" type="presParOf" srcId="{14D9F4C6-CE04-5042-A2D3-82EDACB5D436}" destId="{D0C39495-5791-104F-ACB1-7D57E286DE1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774C372-4003-DE41-A7D4-5D8B5FD7CD32}" type="doc">
      <dgm:prSet loTypeId="urn:microsoft.com/office/officeart/2005/8/layout/process1" loCatId="process" qsTypeId="urn:microsoft.com/office/officeart/2005/8/quickstyle/simple3" qsCatId="simple" csTypeId="urn:microsoft.com/office/officeart/2005/8/colors/colorful5" csCatId="colorful" phldr="1"/>
      <dgm:spPr/>
    </dgm:pt>
    <dgm:pt modelId="{77D0F378-8F9C-4C44-BB24-F48575CC4C6C}">
      <dgm:prSet phldrT="[Text]" custT="1"/>
      <dgm:spPr/>
      <dgm:t>
        <a:bodyPr/>
        <a:lstStyle/>
        <a:p>
          <a:pPr>
            <a:buClr>
              <a:srgbClr val="C00000"/>
            </a:buClr>
            <a:buSzPct val="132000"/>
          </a:pPr>
          <a:r>
            <a:rPr lang="en-US" sz="1600" b="1" dirty="0">
              <a:solidFill>
                <a:srgbClr val="080198"/>
              </a:solidFill>
              <a:latin typeface="+mn-lt"/>
            </a:rPr>
            <a:t>Legal Aspects of Surrogacy</a:t>
          </a:r>
        </a:p>
        <a:p>
          <a:pPr>
            <a:buClr>
              <a:srgbClr val="C00000"/>
            </a:buClr>
            <a:buSzPct val="132000"/>
          </a:pPr>
          <a:endParaRPr lang="en-US" sz="1600" b="1" dirty="0">
            <a:solidFill>
              <a:srgbClr val="080198"/>
            </a:solidFill>
            <a:latin typeface="+mn-lt"/>
            <a:cs typeface="Times New Roman" pitchFamily="18" charset="0"/>
          </a:endParaRPr>
        </a:p>
        <a:p>
          <a:pPr>
            <a:buClr>
              <a:srgbClr val="C00000"/>
            </a:buClr>
            <a:buSzPct val="132000"/>
          </a:pPr>
          <a:r>
            <a:rPr lang="en-US" sz="1600" b="1" dirty="0">
              <a:latin typeface="+mn-lt"/>
              <a:cs typeface="Times New Roman" pitchFamily="18" charset="0"/>
            </a:rPr>
            <a:t>Surrogate mother should be from same generation and between of 21- 35 years</a:t>
          </a:r>
        </a:p>
        <a:p>
          <a:pPr>
            <a:buClr>
              <a:srgbClr val="C00000"/>
            </a:buClr>
            <a:buSzPct val="132000"/>
          </a:pPr>
          <a:endParaRPr lang="en-US" sz="1600" b="1" dirty="0">
            <a:latin typeface="+mn-lt"/>
            <a:cs typeface="Times New Roman" pitchFamily="18" charset="0"/>
          </a:endParaRPr>
        </a:p>
        <a:p>
          <a:pPr>
            <a:buClr>
              <a:srgbClr val="C00000"/>
            </a:buClr>
            <a:buSzPct val="132000"/>
          </a:pPr>
          <a:r>
            <a:rPr lang="en-US" sz="1600" b="1" dirty="0">
              <a:latin typeface="+mn-lt"/>
              <a:cs typeface="Times New Roman" pitchFamily="18" charset="0"/>
            </a:rPr>
            <a:t>Woman can become a surrogate mother for up to 5 live births, including her own </a:t>
          </a:r>
        </a:p>
        <a:p>
          <a:pPr>
            <a:buClr>
              <a:srgbClr val="C00000"/>
            </a:buClr>
            <a:buSzPct val="132000"/>
          </a:pPr>
          <a:endParaRPr lang="en-US" sz="1600" b="1" dirty="0">
            <a:latin typeface="+mn-lt"/>
            <a:cs typeface="Times New Roman" pitchFamily="18" charset="0"/>
          </a:endParaRPr>
        </a:p>
        <a:p>
          <a:pPr>
            <a:buClr>
              <a:srgbClr val="C00000"/>
            </a:buClr>
            <a:buSzPct val="132000"/>
          </a:pPr>
          <a:r>
            <a:rPr lang="en-US" sz="1600" b="1" dirty="0">
              <a:latin typeface="+mn-lt"/>
              <a:cs typeface="Times New Roman" pitchFamily="18" charset="0"/>
            </a:rPr>
            <a:t>Genetic parents are legally bound to accept the custody of the child irrespective of any abnormality: the refusal to do so shall constitute an offence under this Act</a:t>
          </a:r>
        </a:p>
        <a:p>
          <a:pPr>
            <a:buClr>
              <a:srgbClr val="C00000"/>
            </a:buClr>
            <a:buSzPct val="132000"/>
          </a:pPr>
          <a:endParaRPr lang="en-US" sz="1600" b="1" dirty="0">
            <a:latin typeface="+mn-lt"/>
            <a:cs typeface="Times New Roman" pitchFamily="18" charset="0"/>
          </a:endParaRPr>
        </a:p>
        <a:p>
          <a:pPr>
            <a:buClr>
              <a:srgbClr val="C00000"/>
            </a:buClr>
            <a:buSzPct val="132000"/>
          </a:pPr>
          <a:r>
            <a:rPr lang="en-US" sz="1600" b="1" dirty="0">
              <a:latin typeface="+mn-lt"/>
              <a:cs typeface="Times New Roman" pitchFamily="18" charset="0"/>
            </a:rPr>
            <a:t>Surrogate mother shall not act as an oocyte donor for the couple or individual</a:t>
          </a:r>
          <a:endParaRPr lang="en-US" sz="1600" b="1" dirty="0">
            <a:latin typeface="+mn-lt"/>
          </a:endParaRPr>
        </a:p>
      </dgm:t>
    </dgm:pt>
    <dgm:pt modelId="{A9FC66AA-2E03-AA4E-BB7F-34159A8C990A}" type="parTrans" cxnId="{86C94137-EE75-9A4E-ACF0-B5C5A95E2A59}">
      <dgm:prSet/>
      <dgm:spPr/>
      <dgm:t>
        <a:bodyPr/>
        <a:lstStyle/>
        <a:p>
          <a:endParaRPr lang="en-US"/>
        </a:p>
      </dgm:t>
    </dgm:pt>
    <dgm:pt modelId="{B1C60CA6-554E-7444-98A3-17E63A297C9A}" type="sibTrans" cxnId="{86C94137-EE75-9A4E-ACF0-B5C5A95E2A59}">
      <dgm:prSet/>
      <dgm:spPr/>
      <dgm:t>
        <a:bodyPr/>
        <a:lstStyle/>
        <a:p>
          <a:endParaRPr lang="en-US"/>
        </a:p>
      </dgm:t>
    </dgm:pt>
    <dgm:pt modelId="{49BDB38A-4A61-B740-B075-51D1AB4ADC29}">
      <dgm:prSet phldrT="[Text]" custT="1"/>
      <dgm:spPr/>
      <dgm:t>
        <a:bodyPr/>
        <a:lstStyle/>
        <a:p>
          <a:pPr>
            <a:buClr>
              <a:schemeClr val="accent2">
                <a:lumMod val="75000"/>
              </a:schemeClr>
            </a:buClr>
            <a:buSzPct val="132000"/>
          </a:pPr>
          <a:r>
            <a:rPr lang="en-US" sz="1600" b="1" dirty="0">
              <a:solidFill>
                <a:srgbClr val="080198"/>
              </a:solidFill>
              <a:latin typeface="+mn-lt"/>
            </a:rPr>
            <a:t>Legal Aspects of Surrogacy</a:t>
          </a:r>
        </a:p>
        <a:p>
          <a:pPr>
            <a:buClr>
              <a:schemeClr val="accent2">
                <a:lumMod val="75000"/>
              </a:schemeClr>
            </a:buClr>
            <a:buSzPct val="132000"/>
          </a:pPr>
          <a:endParaRPr lang="en-US" sz="1600" b="1" dirty="0">
            <a:solidFill>
              <a:srgbClr val="080198"/>
            </a:solidFill>
            <a:latin typeface="+mn-lt"/>
            <a:cs typeface="Times New Roman" pitchFamily="18" charset="0"/>
          </a:endParaRPr>
        </a:p>
        <a:p>
          <a:pPr>
            <a:buClr>
              <a:schemeClr val="accent2">
                <a:lumMod val="75000"/>
              </a:schemeClr>
            </a:buClr>
            <a:buSzPct val="132000"/>
          </a:pPr>
          <a:r>
            <a:rPr lang="en-US" sz="1600" b="1" dirty="0">
              <a:latin typeface="+mn-lt"/>
              <a:cs typeface="Times New Roman" pitchFamily="18" charset="0"/>
            </a:rPr>
            <a:t>If a surrogate is married, the consent of her spouse shall be required</a:t>
          </a:r>
        </a:p>
        <a:p>
          <a:pPr>
            <a:buClr>
              <a:schemeClr val="accent2">
                <a:lumMod val="75000"/>
              </a:schemeClr>
            </a:buClr>
            <a:buSzPct val="132000"/>
          </a:pPr>
          <a:endParaRPr lang="en-US" sz="1600" b="1" dirty="0">
            <a:latin typeface="+mn-lt"/>
            <a:cs typeface="Times New Roman" pitchFamily="18" charset="0"/>
          </a:endParaRPr>
        </a:p>
        <a:p>
          <a:pPr>
            <a:buClr>
              <a:schemeClr val="accent2">
                <a:lumMod val="75000"/>
              </a:schemeClr>
            </a:buClr>
            <a:buSzPct val="132000"/>
          </a:pPr>
          <a:endParaRPr lang="en-US" sz="1600" b="1" dirty="0">
            <a:latin typeface="+mn-lt"/>
            <a:cs typeface="Times New Roman" pitchFamily="18" charset="0"/>
          </a:endParaRPr>
        </a:p>
        <a:p>
          <a:pPr>
            <a:buClr>
              <a:schemeClr val="accent2">
                <a:lumMod val="75000"/>
              </a:schemeClr>
            </a:buClr>
            <a:buSzPct val="132000"/>
          </a:pPr>
          <a:r>
            <a:rPr lang="en-US" sz="1600" b="1" dirty="0">
              <a:latin typeface="+mn-lt"/>
              <a:cs typeface="Times New Roman" pitchFamily="18" charset="0"/>
            </a:rPr>
            <a:t>A couple or an individual shall not have the service of more than one surrogate at any given time</a:t>
          </a:r>
        </a:p>
        <a:p>
          <a:pPr>
            <a:buClr>
              <a:schemeClr val="accent2">
                <a:lumMod val="75000"/>
              </a:schemeClr>
            </a:buClr>
            <a:buSzPct val="132000"/>
          </a:pPr>
          <a:endParaRPr lang="en-US" sz="1600" b="1" dirty="0">
            <a:latin typeface="+mn-lt"/>
            <a:cs typeface="Times New Roman" pitchFamily="18" charset="0"/>
          </a:endParaRPr>
        </a:p>
        <a:p>
          <a:pPr>
            <a:buClr>
              <a:schemeClr val="accent2">
                <a:lumMod val="75000"/>
              </a:schemeClr>
            </a:buClr>
            <a:buSzPct val="132000"/>
          </a:pPr>
          <a:endParaRPr lang="en-US" sz="1600" b="1" dirty="0">
            <a:latin typeface="+mn-lt"/>
            <a:cs typeface="Times New Roman" pitchFamily="18" charset="0"/>
          </a:endParaRPr>
        </a:p>
        <a:p>
          <a:pPr>
            <a:buClr>
              <a:schemeClr val="accent2">
                <a:lumMod val="75000"/>
              </a:schemeClr>
            </a:buClr>
            <a:buSzPct val="132000"/>
          </a:pPr>
          <a:r>
            <a:rPr lang="en-US" sz="1600" b="1" dirty="0">
              <a:latin typeface="+mn-lt"/>
              <a:cs typeface="Times New Roman" pitchFamily="18" charset="0"/>
            </a:rPr>
            <a:t>A couple shall not have simultaneous transfer of embryos in the woman and in a surrogate</a:t>
          </a:r>
        </a:p>
        <a:p>
          <a:pPr>
            <a:buClr>
              <a:schemeClr val="accent2">
                <a:lumMod val="75000"/>
              </a:schemeClr>
            </a:buClr>
            <a:buSzPct val="132000"/>
          </a:pPr>
          <a:endParaRPr lang="en-US" sz="1600" b="1" dirty="0">
            <a:latin typeface="+mn-lt"/>
          </a:endParaRPr>
        </a:p>
      </dgm:t>
    </dgm:pt>
    <dgm:pt modelId="{FB4B2199-66FD-F843-B2B6-BE5CE81B3F83}" type="parTrans" cxnId="{A6F4BB58-F22D-0E44-8A04-25625D2B4919}">
      <dgm:prSet/>
      <dgm:spPr/>
      <dgm:t>
        <a:bodyPr/>
        <a:lstStyle/>
        <a:p>
          <a:endParaRPr lang="en-US"/>
        </a:p>
      </dgm:t>
    </dgm:pt>
    <dgm:pt modelId="{6729D22A-8F82-4E4A-8266-DF68FF242504}" type="sibTrans" cxnId="{A6F4BB58-F22D-0E44-8A04-25625D2B4919}">
      <dgm:prSet/>
      <dgm:spPr/>
      <dgm:t>
        <a:bodyPr/>
        <a:lstStyle/>
        <a:p>
          <a:endParaRPr lang="en-US"/>
        </a:p>
      </dgm:t>
    </dgm:pt>
    <dgm:pt modelId="{516A1673-D452-BA42-AC39-FD978CE313E2}">
      <dgm:prSet phldrT="[Text]" custT="1"/>
      <dgm:spPr/>
      <dgm:t>
        <a:bodyPr/>
        <a:lstStyle/>
        <a:p>
          <a:r>
            <a:rPr lang="en-US" sz="1600" b="1" dirty="0">
              <a:solidFill>
                <a:srgbClr val="080198"/>
              </a:solidFill>
              <a:latin typeface="+mn-lt"/>
              <a:cs typeface="Times New Roman" pitchFamily="18" charset="0"/>
            </a:rPr>
            <a:t>Financial transactions</a:t>
          </a:r>
        </a:p>
        <a:p>
          <a:endParaRPr lang="en-US" sz="1600" b="1" dirty="0">
            <a:solidFill>
              <a:srgbClr val="080198"/>
            </a:solidFill>
            <a:latin typeface="+mn-lt"/>
            <a:cs typeface="Times New Roman" pitchFamily="18" charset="0"/>
          </a:endParaRPr>
        </a:p>
        <a:p>
          <a:r>
            <a:rPr lang="en-US" sz="1600" b="1" dirty="0">
              <a:latin typeface="+mn-lt"/>
              <a:cs typeface="Times New Roman" pitchFamily="18" charset="0"/>
            </a:rPr>
            <a:t>The financial aspect of the process has to be decided independently by the woman and the couple</a:t>
          </a:r>
        </a:p>
        <a:p>
          <a:pPr>
            <a:buClr>
              <a:schemeClr val="accent2"/>
            </a:buClr>
            <a:buSzPct val="100000"/>
          </a:pPr>
          <a:endParaRPr lang="en-US" sz="1600" b="1" dirty="0">
            <a:latin typeface="+mn-lt"/>
            <a:cs typeface="Times New Roman" pitchFamily="18" charset="0"/>
          </a:endParaRPr>
        </a:p>
        <a:p>
          <a:pPr>
            <a:buClr>
              <a:schemeClr val="accent2"/>
            </a:buClr>
            <a:buSzPct val="100000"/>
          </a:pPr>
          <a:r>
            <a:rPr lang="en-US" sz="1600" b="1" dirty="0">
              <a:latin typeface="+mn-lt"/>
              <a:cs typeface="Times New Roman" pitchFamily="18" charset="0"/>
            </a:rPr>
            <a:t>The ART center can in no way become involved in the money that the surrogate mother receives</a:t>
          </a:r>
          <a:endParaRPr lang="en-US" sz="1600" b="1" dirty="0">
            <a:latin typeface="+mn-lt"/>
          </a:endParaRPr>
        </a:p>
      </dgm:t>
    </dgm:pt>
    <dgm:pt modelId="{3C3E9160-9ADC-4F44-8D89-BF4AA17EC50E}" type="parTrans" cxnId="{DB185FE1-39A0-9A47-968F-E2DAF04747F4}">
      <dgm:prSet/>
      <dgm:spPr/>
      <dgm:t>
        <a:bodyPr/>
        <a:lstStyle/>
        <a:p>
          <a:endParaRPr lang="en-US"/>
        </a:p>
      </dgm:t>
    </dgm:pt>
    <dgm:pt modelId="{B173862F-55D6-2D4A-B263-059C9DA581FF}" type="sibTrans" cxnId="{DB185FE1-39A0-9A47-968F-E2DAF04747F4}">
      <dgm:prSet/>
      <dgm:spPr/>
      <dgm:t>
        <a:bodyPr/>
        <a:lstStyle/>
        <a:p>
          <a:endParaRPr lang="en-US"/>
        </a:p>
      </dgm:t>
    </dgm:pt>
    <dgm:pt modelId="{96907910-A138-CC4F-8D05-7C4E8E085CD2}">
      <dgm:prSet phldrT="[Text]" custT="1"/>
      <dgm:spPr/>
      <dgm:t>
        <a:bodyPr/>
        <a:lstStyle/>
        <a:p>
          <a:pPr>
            <a:lnSpc>
              <a:spcPct val="100000"/>
            </a:lnSpc>
          </a:pPr>
          <a:endParaRPr lang="en-US" sz="1600" b="1" dirty="0">
            <a:solidFill>
              <a:srgbClr val="080198"/>
            </a:solidFill>
            <a:latin typeface="+mn-lt"/>
          </a:endParaRPr>
        </a:p>
        <a:p>
          <a:pPr>
            <a:lnSpc>
              <a:spcPct val="100000"/>
            </a:lnSpc>
          </a:pPr>
          <a:r>
            <a:rPr lang="en-US" sz="1600" b="1" dirty="0">
              <a:solidFill>
                <a:srgbClr val="080198"/>
              </a:solidFill>
              <a:latin typeface="+mn-lt"/>
            </a:rPr>
            <a:t>Instructions issued on 3-11-2015 by MHA  to ART clinics</a:t>
          </a:r>
          <a:endParaRPr lang="en-US" sz="1600" b="1" dirty="0">
            <a:solidFill>
              <a:srgbClr val="080198"/>
            </a:solidFill>
            <a:latin typeface="+mn-lt"/>
            <a:cs typeface="Times New Roman" pitchFamily="18" charset="0"/>
          </a:endParaRPr>
        </a:p>
        <a:p>
          <a:pPr>
            <a:lnSpc>
              <a:spcPct val="90000"/>
            </a:lnSpc>
          </a:pPr>
          <a:r>
            <a:rPr lang="en-US" sz="1600" b="1" dirty="0">
              <a:latin typeface="+mn-lt"/>
              <a:cs typeface="Times New Roman" pitchFamily="18" charset="0"/>
            </a:rPr>
            <a:t>Art clinics offering surrogacy services will not import human embryos for offering surrogacy services</a:t>
          </a:r>
        </a:p>
        <a:p>
          <a:pPr>
            <a:lnSpc>
              <a:spcPct val="90000"/>
            </a:lnSpc>
          </a:pPr>
          <a:endParaRPr lang="en-US" sz="1600" b="1" dirty="0">
            <a:latin typeface="+mn-lt"/>
            <a:cs typeface="Times New Roman" pitchFamily="18" charset="0"/>
          </a:endParaRPr>
        </a:p>
        <a:p>
          <a:pPr>
            <a:lnSpc>
              <a:spcPct val="90000"/>
            </a:lnSpc>
            <a:buClr>
              <a:srgbClr val="FF0000"/>
            </a:buClr>
          </a:pPr>
          <a:r>
            <a:rPr lang="en-US" sz="1600" b="1" dirty="0">
              <a:latin typeface="+mn-lt"/>
              <a:cs typeface="Times New Roman" pitchFamily="18" charset="0"/>
            </a:rPr>
            <a:t>Foreign nationals and overseas citizens of India (OCI) cannot commission surrogacy in India</a:t>
          </a:r>
        </a:p>
        <a:p>
          <a:pPr>
            <a:lnSpc>
              <a:spcPct val="90000"/>
            </a:lnSpc>
            <a:buClr>
              <a:srgbClr val="FF0000"/>
            </a:buClr>
          </a:pPr>
          <a:endParaRPr lang="en-US" sz="1600" b="1" dirty="0">
            <a:latin typeface="+mn-lt"/>
            <a:cs typeface="Times New Roman" pitchFamily="18" charset="0"/>
          </a:endParaRPr>
        </a:p>
        <a:p>
          <a:pPr>
            <a:lnSpc>
              <a:spcPct val="90000"/>
            </a:lnSpc>
            <a:buClr>
              <a:srgbClr val="FF0000"/>
            </a:buClr>
          </a:pPr>
          <a:r>
            <a:rPr lang="en-US" sz="1600" b="1" dirty="0">
              <a:latin typeface="+mn-lt"/>
              <a:cs typeface="Times New Roman" pitchFamily="18" charset="0"/>
            </a:rPr>
            <a:t>No exit permit for children born through surrogacy for foreign nationals and OCI cardholders commissioned after this circular</a:t>
          </a:r>
        </a:p>
        <a:p>
          <a:pPr>
            <a:lnSpc>
              <a:spcPct val="90000"/>
            </a:lnSpc>
            <a:buClr>
              <a:srgbClr val="FF0000"/>
            </a:buClr>
          </a:pPr>
          <a:endParaRPr lang="en-US" sz="1600" b="1" dirty="0">
            <a:latin typeface="+mn-lt"/>
            <a:cs typeface="Times New Roman" pitchFamily="18" charset="0"/>
          </a:endParaRPr>
        </a:p>
        <a:p>
          <a:pPr>
            <a:lnSpc>
              <a:spcPct val="90000"/>
            </a:lnSpc>
            <a:buClr>
              <a:srgbClr val="FF0000"/>
            </a:buClr>
          </a:pPr>
          <a:r>
            <a:rPr lang="en-US" sz="1600" b="1" dirty="0">
              <a:latin typeface="+mn-lt"/>
              <a:cs typeface="Times New Roman" pitchFamily="18" charset="0"/>
            </a:rPr>
            <a:t>Provide surrogacy only for heterosexually married Indian couples only in India </a:t>
          </a:r>
          <a:br>
            <a:rPr lang="en-US" sz="1600" b="1" dirty="0">
              <a:latin typeface="+mn-lt"/>
              <a:cs typeface="Times New Roman" pitchFamily="18" charset="0"/>
            </a:rPr>
          </a:br>
          <a:endParaRPr lang="en-US" sz="1600" b="1" dirty="0">
            <a:latin typeface="+mn-lt"/>
          </a:endParaRPr>
        </a:p>
      </dgm:t>
    </dgm:pt>
    <dgm:pt modelId="{FEB65EAF-F104-5745-AD6C-7356961F037E}" type="parTrans" cxnId="{98D63C4A-2697-5842-A44B-6BDCA5A175FF}">
      <dgm:prSet/>
      <dgm:spPr/>
      <dgm:t>
        <a:bodyPr/>
        <a:lstStyle/>
        <a:p>
          <a:endParaRPr lang="en-US"/>
        </a:p>
      </dgm:t>
    </dgm:pt>
    <dgm:pt modelId="{05C4AA5B-FE3F-0B4D-A652-BEAF6BD5D8E3}" type="sibTrans" cxnId="{98D63C4A-2697-5842-A44B-6BDCA5A175FF}">
      <dgm:prSet/>
      <dgm:spPr/>
      <dgm:t>
        <a:bodyPr/>
        <a:lstStyle/>
        <a:p>
          <a:endParaRPr lang="en-US"/>
        </a:p>
      </dgm:t>
    </dgm:pt>
    <dgm:pt modelId="{E4116736-524F-1045-9455-653B7A8814AB}" type="pres">
      <dgm:prSet presAssocID="{6774C372-4003-DE41-A7D4-5D8B5FD7CD32}" presName="Name0" presStyleCnt="0">
        <dgm:presLayoutVars>
          <dgm:dir/>
          <dgm:resizeHandles val="exact"/>
        </dgm:presLayoutVars>
      </dgm:prSet>
      <dgm:spPr/>
    </dgm:pt>
    <dgm:pt modelId="{E57FBEC4-243E-ED49-9692-184F4EB7E309}" type="pres">
      <dgm:prSet presAssocID="{77D0F378-8F9C-4C44-BB24-F48575CC4C6C}" presName="node" presStyleLbl="node1" presStyleIdx="0" presStyleCnt="4" custScaleY="149065">
        <dgm:presLayoutVars>
          <dgm:bulletEnabled val="1"/>
        </dgm:presLayoutVars>
      </dgm:prSet>
      <dgm:spPr/>
    </dgm:pt>
    <dgm:pt modelId="{4F3FCA2A-31EE-7D4C-A48E-7527B4BC6DDB}" type="pres">
      <dgm:prSet presAssocID="{B1C60CA6-554E-7444-98A3-17E63A297C9A}" presName="sibTrans" presStyleLbl="sibTrans2D1" presStyleIdx="0" presStyleCnt="3"/>
      <dgm:spPr/>
    </dgm:pt>
    <dgm:pt modelId="{28E0D8BA-2E8A-2240-8B5E-F6EC9F6189DD}" type="pres">
      <dgm:prSet presAssocID="{B1C60CA6-554E-7444-98A3-17E63A297C9A}" presName="connectorText" presStyleLbl="sibTrans2D1" presStyleIdx="0" presStyleCnt="3"/>
      <dgm:spPr/>
    </dgm:pt>
    <dgm:pt modelId="{43DB4C52-C01E-074B-B205-5071654C01A6}" type="pres">
      <dgm:prSet presAssocID="{49BDB38A-4A61-B740-B075-51D1AB4ADC29}" presName="node" presStyleLbl="node1" presStyleIdx="1" presStyleCnt="4" custScaleY="149065">
        <dgm:presLayoutVars>
          <dgm:bulletEnabled val="1"/>
        </dgm:presLayoutVars>
      </dgm:prSet>
      <dgm:spPr/>
    </dgm:pt>
    <dgm:pt modelId="{9C0F542A-9F8C-9B47-9F13-B690AA58AB15}" type="pres">
      <dgm:prSet presAssocID="{6729D22A-8F82-4E4A-8266-DF68FF242504}" presName="sibTrans" presStyleLbl="sibTrans2D1" presStyleIdx="1" presStyleCnt="3"/>
      <dgm:spPr/>
    </dgm:pt>
    <dgm:pt modelId="{8CCD3353-5C45-4B4D-BFDB-E1B35DFEB507}" type="pres">
      <dgm:prSet presAssocID="{6729D22A-8F82-4E4A-8266-DF68FF242504}" presName="connectorText" presStyleLbl="sibTrans2D1" presStyleIdx="1" presStyleCnt="3"/>
      <dgm:spPr/>
    </dgm:pt>
    <dgm:pt modelId="{D2445BB8-3ED7-2A42-86EC-C3D88BA4AB77}" type="pres">
      <dgm:prSet presAssocID="{516A1673-D452-BA42-AC39-FD978CE313E2}" presName="node" presStyleLbl="node1" presStyleIdx="2" presStyleCnt="4" custScaleY="149065">
        <dgm:presLayoutVars>
          <dgm:bulletEnabled val="1"/>
        </dgm:presLayoutVars>
      </dgm:prSet>
      <dgm:spPr/>
    </dgm:pt>
    <dgm:pt modelId="{048712F2-CEB1-EA4D-B29E-4AA17A1A50B1}" type="pres">
      <dgm:prSet presAssocID="{B173862F-55D6-2D4A-B263-059C9DA581FF}" presName="sibTrans" presStyleLbl="sibTrans2D1" presStyleIdx="2" presStyleCnt="3"/>
      <dgm:spPr/>
    </dgm:pt>
    <dgm:pt modelId="{E51F0697-74E4-994B-AFEB-44BC77D94A19}" type="pres">
      <dgm:prSet presAssocID="{B173862F-55D6-2D4A-B263-059C9DA581FF}" presName="connectorText" presStyleLbl="sibTrans2D1" presStyleIdx="2" presStyleCnt="3"/>
      <dgm:spPr/>
    </dgm:pt>
    <dgm:pt modelId="{0D2D2E12-F2DD-E44E-B1EF-C63AE8C737DE}" type="pres">
      <dgm:prSet presAssocID="{96907910-A138-CC4F-8D05-7C4E8E085CD2}" presName="node" presStyleLbl="node1" presStyleIdx="3" presStyleCnt="4" custScaleY="149065">
        <dgm:presLayoutVars>
          <dgm:bulletEnabled val="1"/>
        </dgm:presLayoutVars>
      </dgm:prSet>
      <dgm:spPr/>
    </dgm:pt>
  </dgm:ptLst>
  <dgm:cxnLst>
    <dgm:cxn modelId="{4D696C0E-3429-994C-87EF-F1A03E9F6601}" type="presOf" srcId="{B1C60CA6-554E-7444-98A3-17E63A297C9A}" destId="{28E0D8BA-2E8A-2240-8B5E-F6EC9F6189DD}" srcOrd="1" destOrd="0" presId="urn:microsoft.com/office/officeart/2005/8/layout/process1"/>
    <dgm:cxn modelId="{073A0112-94F0-8A4B-AA75-25883556FE34}" type="presOf" srcId="{49BDB38A-4A61-B740-B075-51D1AB4ADC29}" destId="{43DB4C52-C01E-074B-B205-5071654C01A6}" srcOrd="0" destOrd="0" presId="urn:microsoft.com/office/officeart/2005/8/layout/process1"/>
    <dgm:cxn modelId="{86C94137-EE75-9A4E-ACF0-B5C5A95E2A59}" srcId="{6774C372-4003-DE41-A7D4-5D8B5FD7CD32}" destId="{77D0F378-8F9C-4C44-BB24-F48575CC4C6C}" srcOrd="0" destOrd="0" parTransId="{A9FC66AA-2E03-AA4E-BB7F-34159A8C990A}" sibTransId="{B1C60CA6-554E-7444-98A3-17E63A297C9A}"/>
    <dgm:cxn modelId="{3318363C-7957-9A46-93A1-8913C043901B}" type="presOf" srcId="{77D0F378-8F9C-4C44-BB24-F48575CC4C6C}" destId="{E57FBEC4-243E-ED49-9692-184F4EB7E309}" srcOrd="0" destOrd="0" presId="urn:microsoft.com/office/officeart/2005/8/layout/process1"/>
    <dgm:cxn modelId="{98D63C4A-2697-5842-A44B-6BDCA5A175FF}" srcId="{6774C372-4003-DE41-A7D4-5D8B5FD7CD32}" destId="{96907910-A138-CC4F-8D05-7C4E8E085CD2}" srcOrd="3" destOrd="0" parTransId="{FEB65EAF-F104-5745-AD6C-7356961F037E}" sibTransId="{05C4AA5B-FE3F-0B4D-A652-BEAF6BD5D8E3}"/>
    <dgm:cxn modelId="{A6F4BB58-F22D-0E44-8A04-25625D2B4919}" srcId="{6774C372-4003-DE41-A7D4-5D8B5FD7CD32}" destId="{49BDB38A-4A61-B740-B075-51D1AB4ADC29}" srcOrd="1" destOrd="0" parTransId="{FB4B2199-66FD-F843-B2B6-BE5CE81B3F83}" sibTransId="{6729D22A-8F82-4E4A-8266-DF68FF242504}"/>
    <dgm:cxn modelId="{40B6AA5D-7F61-F040-A603-1CFC1A87E6A2}" type="presOf" srcId="{516A1673-D452-BA42-AC39-FD978CE313E2}" destId="{D2445BB8-3ED7-2A42-86EC-C3D88BA4AB77}" srcOrd="0" destOrd="0" presId="urn:microsoft.com/office/officeart/2005/8/layout/process1"/>
    <dgm:cxn modelId="{9CE5E863-00C4-2D4F-9317-1AC3453F9043}" type="presOf" srcId="{6729D22A-8F82-4E4A-8266-DF68FF242504}" destId="{9C0F542A-9F8C-9B47-9F13-B690AA58AB15}" srcOrd="0" destOrd="0" presId="urn:microsoft.com/office/officeart/2005/8/layout/process1"/>
    <dgm:cxn modelId="{A02E5D8A-9324-C34C-ACD8-8ABFBF4DF187}" type="presOf" srcId="{B1C60CA6-554E-7444-98A3-17E63A297C9A}" destId="{4F3FCA2A-31EE-7D4C-A48E-7527B4BC6DDB}" srcOrd="0" destOrd="0" presId="urn:microsoft.com/office/officeart/2005/8/layout/process1"/>
    <dgm:cxn modelId="{B792D1A9-9092-0849-B01A-41CD53DB8E0D}" type="presOf" srcId="{6774C372-4003-DE41-A7D4-5D8B5FD7CD32}" destId="{E4116736-524F-1045-9455-653B7A8814AB}" srcOrd="0" destOrd="0" presId="urn:microsoft.com/office/officeart/2005/8/layout/process1"/>
    <dgm:cxn modelId="{651035AE-9823-F041-812E-7B58E05C66D0}" type="presOf" srcId="{B173862F-55D6-2D4A-B263-059C9DA581FF}" destId="{E51F0697-74E4-994B-AFEB-44BC77D94A19}" srcOrd="1" destOrd="0" presId="urn:microsoft.com/office/officeart/2005/8/layout/process1"/>
    <dgm:cxn modelId="{30A215B5-4C9E-1C45-8DD2-DFAEBA1186B4}" type="presOf" srcId="{6729D22A-8F82-4E4A-8266-DF68FF242504}" destId="{8CCD3353-5C45-4B4D-BFDB-E1B35DFEB507}" srcOrd="1" destOrd="0" presId="urn:microsoft.com/office/officeart/2005/8/layout/process1"/>
    <dgm:cxn modelId="{C4F67BD8-22FF-B04B-AA92-A5F0DC1D44BB}" type="presOf" srcId="{96907910-A138-CC4F-8D05-7C4E8E085CD2}" destId="{0D2D2E12-F2DD-E44E-B1EF-C63AE8C737DE}" srcOrd="0" destOrd="0" presId="urn:microsoft.com/office/officeart/2005/8/layout/process1"/>
    <dgm:cxn modelId="{DB185FE1-39A0-9A47-968F-E2DAF04747F4}" srcId="{6774C372-4003-DE41-A7D4-5D8B5FD7CD32}" destId="{516A1673-D452-BA42-AC39-FD978CE313E2}" srcOrd="2" destOrd="0" parTransId="{3C3E9160-9ADC-4F44-8D89-BF4AA17EC50E}" sibTransId="{B173862F-55D6-2D4A-B263-059C9DA581FF}"/>
    <dgm:cxn modelId="{CDDA2DEF-A675-ED48-8088-119DA5C0288D}" type="presOf" srcId="{B173862F-55D6-2D4A-B263-059C9DA581FF}" destId="{048712F2-CEB1-EA4D-B29E-4AA17A1A50B1}" srcOrd="0" destOrd="0" presId="urn:microsoft.com/office/officeart/2005/8/layout/process1"/>
    <dgm:cxn modelId="{A26B6C03-61CC-9546-B68C-6A214A22C13A}" type="presParOf" srcId="{E4116736-524F-1045-9455-653B7A8814AB}" destId="{E57FBEC4-243E-ED49-9692-184F4EB7E309}" srcOrd="0" destOrd="0" presId="urn:microsoft.com/office/officeart/2005/8/layout/process1"/>
    <dgm:cxn modelId="{F7391179-2910-8B4A-8E31-792F1ED83F4C}" type="presParOf" srcId="{E4116736-524F-1045-9455-653B7A8814AB}" destId="{4F3FCA2A-31EE-7D4C-A48E-7527B4BC6DDB}" srcOrd="1" destOrd="0" presId="urn:microsoft.com/office/officeart/2005/8/layout/process1"/>
    <dgm:cxn modelId="{C04544FF-C7EE-1C4B-AADC-51038EC508B1}" type="presParOf" srcId="{4F3FCA2A-31EE-7D4C-A48E-7527B4BC6DDB}" destId="{28E0D8BA-2E8A-2240-8B5E-F6EC9F6189DD}" srcOrd="0" destOrd="0" presId="urn:microsoft.com/office/officeart/2005/8/layout/process1"/>
    <dgm:cxn modelId="{0BCF9594-D41F-3C45-8986-557825BECAEE}" type="presParOf" srcId="{E4116736-524F-1045-9455-653B7A8814AB}" destId="{43DB4C52-C01E-074B-B205-5071654C01A6}" srcOrd="2" destOrd="0" presId="urn:microsoft.com/office/officeart/2005/8/layout/process1"/>
    <dgm:cxn modelId="{222DE2D3-7482-2140-AAAA-1CD0E3770339}" type="presParOf" srcId="{E4116736-524F-1045-9455-653B7A8814AB}" destId="{9C0F542A-9F8C-9B47-9F13-B690AA58AB15}" srcOrd="3" destOrd="0" presId="urn:microsoft.com/office/officeart/2005/8/layout/process1"/>
    <dgm:cxn modelId="{08C291FE-B00A-7F4A-ABF6-982B2DB31E0B}" type="presParOf" srcId="{9C0F542A-9F8C-9B47-9F13-B690AA58AB15}" destId="{8CCD3353-5C45-4B4D-BFDB-E1B35DFEB507}" srcOrd="0" destOrd="0" presId="urn:microsoft.com/office/officeart/2005/8/layout/process1"/>
    <dgm:cxn modelId="{A934B34C-0E64-E04E-AD88-AD81384AA6C4}" type="presParOf" srcId="{E4116736-524F-1045-9455-653B7A8814AB}" destId="{D2445BB8-3ED7-2A42-86EC-C3D88BA4AB77}" srcOrd="4" destOrd="0" presId="urn:microsoft.com/office/officeart/2005/8/layout/process1"/>
    <dgm:cxn modelId="{9892CF14-E909-714C-849E-8451B809BFA0}" type="presParOf" srcId="{E4116736-524F-1045-9455-653B7A8814AB}" destId="{048712F2-CEB1-EA4D-B29E-4AA17A1A50B1}" srcOrd="5" destOrd="0" presId="urn:microsoft.com/office/officeart/2005/8/layout/process1"/>
    <dgm:cxn modelId="{2049CB70-BD7F-2F41-A761-54FCCF64C9B4}" type="presParOf" srcId="{048712F2-CEB1-EA4D-B29E-4AA17A1A50B1}" destId="{E51F0697-74E4-994B-AFEB-44BC77D94A19}" srcOrd="0" destOrd="0" presId="urn:microsoft.com/office/officeart/2005/8/layout/process1"/>
    <dgm:cxn modelId="{23B79346-4F43-0147-9F87-DAEB80CC5D0A}" type="presParOf" srcId="{E4116736-524F-1045-9455-653B7A8814AB}" destId="{0D2D2E12-F2DD-E44E-B1EF-C63AE8C737D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4AA6519-ABAE-6D4A-943C-DD64998A8F5C}" type="doc">
      <dgm:prSet loTypeId="urn:microsoft.com/office/officeart/2005/8/layout/orgChart1" loCatId="hierarchy" qsTypeId="urn:microsoft.com/office/officeart/2005/8/quickstyle/simple3" qsCatId="simple" csTypeId="urn:microsoft.com/office/officeart/2005/8/colors/accent2_1" csCatId="accent2" phldr="1"/>
      <dgm:spPr/>
      <dgm:t>
        <a:bodyPr/>
        <a:lstStyle/>
        <a:p>
          <a:endParaRPr lang="en-US"/>
        </a:p>
      </dgm:t>
    </dgm:pt>
    <dgm:pt modelId="{410C92C6-85CE-4D4B-A6F0-93EA28F1E3FE}">
      <dgm:prSet phldrT="[Text]" custT="1"/>
      <dgm:spPr/>
      <dgm:t>
        <a:bodyPr/>
        <a:lstStyle/>
        <a:p>
          <a:r>
            <a:rPr lang="en-US" sz="3200" b="1" dirty="0">
              <a:solidFill>
                <a:srgbClr val="C00000"/>
              </a:solidFill>
            </a:rPr>
            <a:t>Other Ethical Issues </a:t>
          </a:r>
        </a:p>
      </dgm:t>
    </dgm:pt>
    <dgm:pt modelId="{E5793802-90AA-5146-AE82-FBBC63C3F3C3}" type="parTrans" cxnId="{EC0D274B-C8DD-2649-A156-0A0EE6A3AE82}">
      <dgm:prSet/>
      <dgm:spPr/>
      <dgm:t>
        <a:bodyPr/>
        <a:lstStyle/>
        <a:p>
          <a:endParaRPr lang="en-US"/>
        </a:p>
      </dgm:t>
    </dgm:pt>
    <dgm:pt modelId="{48466EB5-AA26-B447-9152-AC291A92211E}" type="sibTrans" cxnId="{EC0D274B-C8DD-2649-A156-0A0EE6A3AE82}">
      <dgm:prSet/>
      <dgm:spPr/>
      <dgm:t>
        <a:bodyPr/>
        <a:lstStyle/>
        <a:p>
          <a:endParaRPr lang="en-US"/>
        </a:p>
      </dgm:t>
    </dgm:pt>
    <dgm:pt modelId="{2D7112DA-370B-E248-8C96-2A743A7CBE5C}" type="asst">
      <dgm:prSet phldrT="[Text]" custT="1"/>
      <dgm:spPr/>
      <dgm:t>
        <a:bodyPr/>
        <a:lstStyle/>
        <a:p>
          <a:pPr>
            <a:buClr>
              <a:srgbClr val="FF6600"/>
            </a:buClr>
            <a:buFont typeface="Arial" pitchFamily="34" charset="0"/>
            <a:buChar char="•"/>
          </a:pPr>
          <a:r>
            <a:rPr lang="en-GB" sz="1800" b="1" dirty="0">
              <a:solidFill>
                <a:srgbClr val="080198"/>
              </a:solidFill>
              <a:latin typeface="+mn-lt"/>
              <a:cs typeface="Times New Roman" pitchFamily="18" charset="0"/>
            </a:rPr>
            <a:t>No ART clinic shall offer to provide a couple with a child of a pre-determined sex</a:t>
          </a:r>
        </a:p>
        <a:p>
          <a:pPr>
            <a:buClr>
              <a:srgbClr val="FF6600"/>
            </a:buClr>
            <a:buFont typeface="Arial" pitchFamily="34" charset="0"/>
            <a:buChar char="•"/>
          </a:pPr>
          <a:endParaRPr lang="en-GB" sz="1800" b="1" dirty="0">
            <a:solidFill>
              <a:srgbClr val="080198"/>
            </a:solidFill>
            <a:latin typeface="+mn-lt"/>
            <a:cs typeface="Times New Roman" pitchFamily="18" charset="0"/>
          </a:endParaRPr>
        </a:p>
        <a:p>
          <a:pPr>
            <a:buClr>
              <a:srgbClr val="FF6600"/>
            </a:buClr>
            <a:buFont typeface="Arial" pitchFamily="34" charset="0"/>
            <a:buChar char="•"/>
          </a:pPr>
          <a:r>
            <a:rPr lang="en-GB" sz="1800" b="1" dirty="0">
              <a:solidFill>
                <a:srgbClr val="7030A0"/>
              </a:solidFill>
              <a:latin typeface="+mn-lt"/>
              <a:cs typeface="Times New Roman" pitchFamily="18" charset="0"/>
            </a:rPr>
            <a:t>No ART clinic will carry out any ART procedure to separate, or yield fractions enriched in sperm of X or Y chromosomes</a:t>
          </a:r>
          <a:endParaRPr lang="en-GB" sz="1800" b="1" dirty="0">
            <a:latin typeface="+mn-lt"/>
            <a:cs typeface="Times New Roman" pitchFamily="18" charset="0"/>
          </a:endParaRPr>
        </a:p>
      </dgm:t>
    </dgm:pt>
    <dgm:pt modelId="{3FE9C5A6-8DA2-594A-ADE3-87237F279ADA}" type="parTrans" cxnId="{25C2D6AE-6D7C-6A4B-84E6-254C35EC02A3}">
      <dgm:prSet/>
      <dgm:spPr/>
      <dgm:t>
        <a:bodyPr/>
        <a:lstStyle/>
        <a:p>
          <a:endParaRPr lang="en-US"/>
        </a:p>
      </dgm:t>
    </dgm:pt>
    <dgm:pt modelId="{C1270C87-4DE3-DC40-A048-8279B36A446D}" type="sibTrans" cxnId="{25C2D6AE-6D7C-6A4B-84E6-254C35EC02A3}">
      <dgm:prSet/>
      <dgm:spPr/>
      <dgm:t>
        <a:bodyPr/>
        <a:lstStyle/>
        <a:p>
          <a:endParaRPr lang="en-US"/>
        </a:p>
      </dgm:t>
    </dgm:pt>
    <dgm:pt modelId="{EA824859-6313-474E-97D0-B135FFF5C852}">
      <dgm:prSet phldrT="[Text]" custT="1"/>
      <dgm:spPr/>
      <dgm:t>
        <a:bodyPr/>
        <a:lstStyle/>
        <a:p>
          <a:pPr>
            <a:buClr>
              <a:srgbClr val="FF0000"/>
            </a:buClr>
          </a:pPr>
          <a:r>
            <a:rPr lang="en-GB" sz="1800" b="1" dirty="0"/>
            <a:t>All unused oocytes and Embryos would be either appropriately preserved by the ART clinic for use on the same recipient(s), or given for research to a </a:t>
          </a:r>
          <a:r>
            <a:rPr lang="en-GB" sz="1800" b="1" dirty="0" err="1"/>
            <a:t>bonafide</a:t>
          </a:r>
          <a:r>
            <a:rPr lang="en-GB" sz="1800" b="1" dirty="0"/>
            <a:t> organisation</a:t>
          </a:r>
          <a:endParaRPr lang="en-US" sz="1800" dirty="0"/>
        </a:p>
      </dgm:t>
    </dgm:pt>
    <dgm:pt modelId="{BE55ACCF-EB5D-A540-B36A-0232D365A781}" type="parTrans" cxnId="{A5757CC5-410C-7140-ABB9-F2BD7AE574D0}">
      <dgm:prSet/>
      <dgm:spPr/>
      <dgm:t>
        <a:bodyPr/>
        <a:lstStyle/>
        <a:p>
          <a:endParaRPr lang="en-US"/>
        </a:p>
      </dgm:t>
    </dgm:pt>
    <dgm:pt modelId="{0F9B7603-FC8B-BA43-824A-D597B448DF70}" type="sibTrans" cxnId="{A5757CC5-410C-7140-ABB9-F2BD7AE574D0}">
      <dgm:prSet/>
      <dgm:spPr/>
      <dgm:t>
        <a:bodyPr/>
        <a:lstStyle/>
        <a:p>
          <a:endParaRPr lang="en-US"/>
        </a:p>
      </dgm:t>
    </dgm:pt>
    <dgm:pt modelId="{C1DB7F56-4624-FB44-965C-2FC7C80D5A60}">
      <dgm:prSet phldrT="[Text]" custT="1"/>
      <dgm:spPr/>
      <dgm:t>
        <a:bodyPr/>
        <a:lstStyle/>
        <a:p>
          <a:r>
            <a:rPr lang="en-GB" sz="1800" b="1" dirty="0"/>
            <a:t>One sample of semen supplied by an ART bank shall be used by the ART  clinic only once on only one recipient</a:t>
          </a:r>
          <a:endParaRPr lang="en-US" sz="1800" dirty="0"/>
        </a:p>
      </dgm:t>
    </dgm:pt>
    <dgm:pt modelId="{2D11F268-BCEE-1B4E-B559-D96653B28AEF}" type="parTrans" cxnId="{528FFFAD-5F31-CB46-8C60-C473F0D2BC69}">
      <dgm:prSet/>
      <dgm:spPr/>
      <dgm:t>
        <a:bodyPr/>
        <a:lstStyle/>
        <a:p>
          <a:endParaRPr lang="en-US"/>
        </a:p>
      </dgm:t>
    </dgm:pt>
    <dgm:pt modelId="{373FF745-AA83-2B45-857E-29815A5299B1}" type="sibTrans" cxnId="{528FFFAD-5F31-CB46-8C60-C473F0D2BC69}">
      <dgm:prSet/>
      <dgm:spPr/>
      <dgm:t>
        <a:bodyPr/>
        <a:lstStyle/>
        <a:p>
          <a:endParaRPr lang="en-US"/>
        </a:p>
      </dgm:t>
    </dgm:pt>
    <dgm:pt modelId="{D8553F26-57EF-BB4C-BFDC-99085E0CF2B9}">
      <dgm:prSet phldrT="[Text]" custT="1"/>
      <dgm:spPr/>
      <dgm:t>
        <a:bodyPr/>
        <a:lstStyle/>
        <a:p>
          <a:pPr>
            <a:buClr>
              <a:srgbClr val="FF0000"/>
            </a:buClr>
          </a:pPr>
          <a:r>
            <a:rPr lang="en-GB" sz="1800" b="1" dirty="0"/>
            <a:t>The collection of gametes from a person whose death is imminent shall only be permissible if such person’s spouse intends to avail assisted reproductive technology to have a child.</a:t>
          </a:r>
          <a:endParaRPr lang="en-US" sz="1800" dirty="0"/>
        </a:p>
      </dgm:t>
    </dgm:pt>
    <dgm:pt modelId="{08B60F36-D383-E644-9BD4-E8A38A4798B9}" type="parTrans" cxnId="{867DF72B-7BF8-FB4B-9BC4-C0A8CAE59335}">
      <dgm:prSet/>
      <dgm:spPr/>
      <dgm:t>
        <a:bodyPr/>
        <a:lstStyle/>
        <a:p>
          <a:endParaRPr lang="en-US"/>
        </a:p>
      </dgm:t>
    </dgm:pt>
    <dgm:pt modelId="{6E675F00-12FA-0D42-9DC0-D142E25E423B}" type="sibTrans" cxnId="{867DF72B-7BF8-FB4B-9BC4-C0A8CAE59335}">
      <dgm:prSet/>
      <dgm:spPr/>
      <dgm:t>
        <a:bodyPr/>
        <a:lstStyle/>
        <a:p>
          <a:endParaRPr lang="en-US"/>
        </a:p>
      </dgm:t>
    </dgm:pt>
    <dgm:pt modelId="{53C2CFB5-6238-ED40-93C1-8C42F327F000}" type="pres">
      <dgm:prSet presAssocID="{A4AA6519-ABAE-6D4A-943C-DD64998A8F5C}" presName="hierChild1" presStyleCnt="0">
        <dgm:presLayoutVars>
          <dgm:orgChart val="1"/>
          <dgm:chPref val="1"/>
          <dgm:dir/>
          <dgm:animOne val="branch"/>
          <dgm:animLvl val="lvl"/>
          <dgm:resizeHandles/>
        </dgm:presLayoutVars>
      </dgm:prSet>
      <dgm:spPr/>
    </dgm:pt>
    <dgm:pt modelId="{73BB14A5-11EF-CD46-8793-D0619856B247}" type="pres">
      <dgm:prSet presAssocID="{410C92C6-85CE-4D4B-A6F0-93EA28F1E3FE}" presName="hierRoot1" presStyleCnt="0">
        <dgm:presLayoutVars>
          <dgm:hierBranch val="init"/>
        </dgm:presLayoutVars>
      </dgm:prSet>
      <dgm:spPr/>
    </dgm:pt>
    <dgm:pt modelId="{52FAD9E4-9C5D-9543-8472-B5118FAAD154}" type="pres">
      <dgm:prSet presAssocID="{410C92C6-85CE-4D4B-A6F0-93EA28F1E3FE}" presName="rootComposite1" presStyleCnt="0"/>
      <dgm:spPr/>
    </dgm:pt>
    <dgm:pt modelId="{F1F8F1F2-63FB-644C-84DF-BAD5AFD03C55}" type="pres">
      <dgm:prSet presAssocID="{410C92C6-85CE-4D4B-A6F0-93EA28F1E3FE}" presName="rootText1" presStyleLbl="node0" presStyleIdx="0" presStyleCnt="1" custScaleY="60454" custLinFactNeighborY="-31200">
        <dgm:presLayoutVars>
          <dgm:chPref val="3"/>
        </dgm:presLayoutVars>
      </dgm:prSet>
      <dgm:spPr/>
    </dgm:pt>
    <dgm:pt modelId="{E1C350B8-883A-5141-B571-E0999445C565}" type="pres">
      <dgm:prSet presAssocID="{410C92C6-85CE-4D4B-A6F0-93EA28F1E3FE}" presName="rootConnector1" presStyleLbl="node1" presStyleIdx="0" presStyleCnt="0"/>
      <dgm:spPr/>
    </dgm:pt>
    <dgm:pt modelId="{4BC37B72-6AC7-7143-B971-390F28B606F7}" type="pres">
      <dgm:prSet presAssocID="{410C92C6-85CE-4D4B-A6F0-93EA28F1E3FE}" presName="hierChild2" presStyleCnt="0"/>
      <dgm:spPr/>
    </dgm:pt>
    <dgm:pt modelId="{44A209CA-90C6-BD41-8459-6077DF739365}" type="pres">
      <dgm:prSet presAssocID="{BE55ACCF-EB5D-A540-B36A-0232D365A781}" presName="Name37" presStyleLbl="parChTrans1D2" presStyleIdx="0" presStyleCnt="4"/>
      <dgm:spPr/>
    </dgm:pt>
    <dgm:pt modelId="{69FEAD2E-FB7A-B947-A657-6AE7B6271FB0}" type="pres">
      <dgm:prSet presAssocID="{EA824859-6313-474E-97D0-B135FFF5C852}" presName="hierRoot2" presStyleCnt="0">
        <dgm:presLayoutVars>
          <dgm:hierBranch val="init"/>
        </dgm:presLayoutVars>
      </dgm:prSet>
      <dgm:spPr/>
    </dgm:pt>
    <dgm:pt modelId="{17EAAB5F-0B66-E747-BD65-257A64DFD885}" type="pres">
      <dgm:prSet presAssocID="{EA824859-6313-474E-97D0-B135FFF5C852}" presName="rootComposite" presStyleCnt="0"/>
      <dgm:spPr/>
    </dgm:pt>
    <dgm:pt modelId="{06E810DF-6109-124A-816C-D5B66BE0321F}" type="pres">
      <dgm:prSet presAssocID="{EA824859-6313-474E-97D0-B135FFF5C852}" presName="rootText" presStyleLbl="node2" presStyleIdx="0" presStyleCnt="3">
        <dgm:presLayoutVars>
          <dgm:chPref val="3"/>
        </dgm:presLayoutVars>
      </dgm:prSet>
      <dgm:spPr/>
    </dgm:pt>
    <dgm:pt modelId="{C37B9CCF-16B5-D342-A0E2-9C950B2D0A96}" type="pres">
      <dgm:prSet presAssocID="{EA824859-6313-474E-97D0-B135FFF5C852}" presName="rootConnector" presStyleLbl="node2" presStyleIdx="0" presStyleCnt="3"/>
      <dgm:spPr/>
    </dgm:pt>
    <dgm:pt modelId="{DB306005-7B01-D54D-A828-653F03A1795F}" type="pres">
      <dgm:prSet presAssocID="{EA824859-6313-474E-97D0-B135FFF5C852}" presName="hierChild4" presStyleCnt="0"/>
      <dgm:spPr/>
    </dgm:pt>
    <dgm:pt modelId="{6480E769-0C35-DF48-BEF1-778B6E34C471}" type="pres">
      <dgm:prSet presAssocID="{EA824859-6313-474E-97D0-B135FFF5C852}" presName="hierChild5" presStyleCnt="0"/>
      <dgm:spPr/>
    </dgm:pt>
    <dgm:pt modelId="{F95BD7D1-8652-3A4D-AB9E-A98C7E22C6C2}" type="pres">
      <dgm:prSet presAssocID="{2D11F268-BCEE-1B4E-B559-D96653B28AEF}" presName="Name37" presStyleLbl="parChTrans1D2" presStyleIdx="1" presStyleCnt="4"/>
      <dgm:spPr/>
    </dgm:pt>
    <dgm:pt modelId="{5142E89C-995D-3D46-96ED-8D64EDBD3A92}" type="pres">
      <dgm:prSet presAssocID="{C1DB7F56-4624-FB44-965C-2FC7C80D5A60}" presName="hierRoot2" presStyleCnt="0">
        <dgm:presLayoutVars>
          <dgm:hierBranch val="init"/>
        </dgm:presLayoutVars>
      </dgm:prSet>
      <dgm:spPr/>
    </dgm:pt>
    <dgm:pt modelId="{A045AF9C-18FF-7F42-B7D9-AA64E8A1AE51}" type="pres">
      <dgm:prSet presAssocID="{C1DB7F56-4624-FB44-965C-2FC7C80D5A60}" presName="rootComposite" presStyleCnt="0"/>
      <dgm:spPr/>
    </dgm:pt>
    <dgm:pt modelId="{90E00B45-3C28-4E4F-B1F0-942868BE26B5}" type="pres">
      <dgm:prSet presAssocID="{C1DB7F56-4624-FB44-965C-2FC7C80D5A60}" presName="rootText" presStyleLbl="node2" presStyleIdx="1" presStyleCnt="3">
        <dgm:presLayoutVars>
          <dgm:chPref val="3"/>
        </dgm:presLayoutVars>
      </dgm:prSet>
      <dgm:spPr/>
    </dgm:pt>
    <dgm:pt modelId="{22803DAF-FBF1-7347-A3E2-522C8EE749A2}" type="pres">
      <dgm:prSet presAssocID="{C1DB7F56-4624-FB44-965C-2FC7C80D5A60}" presName="rootConnector" presStyleLbl="node2" presStyleIdx="1" presStyleCnt="3"/>
      <dgm:spPr/>
    </dgm:pt>
    <dgm:pt modelId="{C34F18EA-D60B-2247-A14B-920B7889B563}" type="pres">
      <dgm:prSet presAssocID="{C1DB7F56-4624-FB44-965C-2FC7C80D5A60}" presName="hierChild4" presStyleCnt="0"/>
      <dgm:spPr/>
    </dgm:pt>
    <dgm:pt modelId="{E06D9CBC-E648-6F4A-8A43-47F31BC71E78}" type="pres">
      <dgm:prSet presAssocID="{C1DB7F56-4624-FB44-965C-2FC7C80D5A60}" presName="hierChild5" presStyleCnt="0"/>
      <dgm:spPr/>
    </dgm:pt>
    <dgm:pt modelId="{1BA87332-AC45-EC42-91BC-17702BAB6747}" type="pres">
      <dgm:prSet presAssocID="{08B60F36-D383-E644-9BD4-E8A38A4798B9}" presName="Name37" presStyleLbl="parChTrans1D2" presStyleIdx="2" presStyleCnt="4"/>
      <dgm:spPr/>
    </dgm:pt>
    <dgm:pt modelId="{C161D434-AFDC-4D42-86F9-F56044F48F5B}" type="pres">
      <dgm:prSet presAssocID="{D8553F26-57EF-BB4C-BFDC-99085E0CF2B9}" presName="hierRoot2" presStyleCnt="0">
        <dgm:presLayoutVars>
          <dgm:hierBranch val="init"/>
        </dgm:presLayoutVars>
      </dgm:prSet>
      <dgm:spPr/>
    </dgm:pt>
    <dgm:pt modelId="{5BC299A5-C4B1-B544-991D-6AABE1A65541}" type="pres">
      <dgm:prSet presAssocID="{D8553F26-57EF-BB4C-BFDC-99085E0CF2B9}" presName="rootComposite" presStyleCnt="0"/>
      <dgm:spPr/>
    </dgm:pt>
    <dgm:pt modelId="{DDB73698-F15C-E24C-96FF-6616A4F974AE}" type="pres">
      <dgm:prSet presAssocID="{D8553F26-57EF-BB4C-BFDC-99085E0CF2B9}" presName="rootText" presStyleLbl="node2" presStyleIdx="2" presStyleCnt="3">
        <dgm:presLayoutVars>
          <dgm:chPref val="3"/>
        </dgm:presLayoutVars>
      </dgm:prSet>
      <dgm:spPr/>
    </dgm:pt>
    <dgm:pt modelId="{FD583462-D830-8845-9C03-86D8B5C13845}" type="pres">
      <dgm:prSet presAssocID="{D8553F26-57EF-BB4C-BFDC-99085E0CF2B9}" presName="rootConnector" presStyleLbl="node2" presStyleIdx="2" presStyleCnt="3"/>
      <dgm:spPr/>
    </dgm:pt>
    <dgm:pt modelId="{C546A24F-A71B-9547-8528-D32B7717D223}" type="pres">
      <dgm:prSet presAssocID="{D8553F26-57EF-BB4C-BFDC-99085E0CF2B9}" presName="hierChild4" presStyleCnt="0"/>
      <dgm:spPr/>
    </dgm:pt>
    <dgm:pt modelId="{A68DF67D-FF84-864B-98B7-083A3F433422}" type="pres">
      <dgm:prSet presAssocID="{D8553F26-57EF-BB4C-BFDC-99085E0CF2B9}" presName="hierChild5" presStyleCnt="0"/>
      <dgm:spPr/>
    </dgm:pt>
    <dgm:pt modelId="{96553C02-422C-F544-997D-73D66962FB61}" type="pres">
      <dgm:prSet presAssocID="{410C92C6-85CE-4D4B-A6F0-93EA28F1E3FE}" presName="hierChild3" presStyleCnt="0"/>
      <dgm:spPr/>
    </dgm:pt>
    <dgm:pt modelId="{69DE1FC9-8ADC-0341-9D5B-640B9C8F82CA}" type="pres">
      <dgm:prSet presAssocID="{3FE9C5A6-8DA2-594A-ADE3-87237F279ADA}" presName="Name111" presStyleLbl="parChTrans1D2" presStyleIdx="3" presStyleCnt="4"/>
      <dgm:spPr/>
    </dgm:pt>
    <dgm:pt modelId="{3943C62E-403E-244C-A1F9-399E0E672DDE}" type="pres">
      <dgm:prSet presAssocID="{2D7112DA-370B-E248-8C96-2A743A7CBE5C}" presName="hierRoot3" presStyleCnt="0">
        <dgm:presLayoutVars>
          <dgm:hierBranch val="init"/>
        </dgm:presLayoutVars>
      </dgm:prSet>
      <dgm:spPr/>
    </dgm:pt>
    <dgm:pt modelId="{32DFB9E0-44A9-D74B-8845-29BC0D4194F4}" type="pres">
      <dgm:prSet presAssocID="{2D7112DA-370B-E248-8C96-2A743A7CBE5C}" presName="rootComposite3" presStyleCnt="0"/>
      <dgm:spPr/>
    </dgm:pt>
    <dgm:pt modelId="{7D2B7608-2E85-4242-A1BA-0F9AB9530B20}" type="pres">
      <dgm:prSet presAssocID="{2D7112DA-370B-E248-8C96-2A743A7CBE5C}" presName="rootText3" presStyleLbl="asst1" presStyleIdx="0" presStyleCnt="1" custScaleX="157886" custScaleY="118178" custLinFactNeighborX="380" custLinFactNeighborY="-32721">
        <dgm:presLayoutVars>
          <dgm:chPref val="3"/>
        </dgm:presLayoutVars>
      </dgm:prSet>
      <dgm:spPr/>
    </dgm:pt>
    <dgm:pt modelId="{059331B6-9AC9-1246-BAB2-161CADE1C07C}" type="pres">
      <dgm:prSet presAssocID="{2D7112DA-370B-E248-8C96-2A743A7CBE5C}" presName="rootConnector3" presStyleLbl="asst1" presStyleIdx="0" presStyleCnt="1"/>
      <dgm:spPr/>
    </dgm:pt>
    <dgm:pt modelId="{309F8A8E-DAC5-A845-AFCC-3B5524BB7DB8}" type="pres">
      <dgm:prSet presAssocID="{2D7112DA-370B-E248-8C96-2A743A7CBE5C}" presName="hierChild6" presStyleCnt="0"/>
      <dgm:spPr/>
    </dgm:pt>
    <dgm:pt modelId="{96472F82-60BA-E14F-BC08-C55B3257D8F2}" type="pres">
      <dgm:prSet presAssocID="{2D7112DA-370B-E248-8C96-2A743A7CBE5C}" presName="hierChild7" presStyleCnt="0"/>
      <dgm:spPr/>
    </dgm:pt>
  </dgm:ptLst>
  <dgm:cxnLst>
    <dgm:cxn modelId="{9BEA2A22-ED4F-554B-B15B-51778A728502}" type="presOf" srcId="{2D7112DA-370B-E248-8C96-2A743A7CBE5C}" destId="{059331B6-9AC9-1246-BAB2-161CADE1C07C}" srcOrd="1" destOrd="0" presId="urn:microsoft.com/office/officeart/2005/8/layout/orgChart1"/>
    <dgm:cxn modelId="{B89E3C27-9125-1743-BC60-A75992A3C7F9}" type="presOf" srcId="{2D7112DA-370B-E248-8C96-2A743A7CBE5C}" destId="{7D2B7608-2E85-4242-A1BA-0F9AB9530B20}" srcOrd="0" destOrd="0" presId="urn:microsoft.com/office/officeart/2005/8/layout/orgChart1"/>
    <dgm:cxn modelId="{867DF72B-7BF8-FB4B-9BC4-C0A8CAE59335}" srcId="{410C92C6-85CE-4D4B-A6F0-93EA28F1E3FE}" destId="{D8553F26-57EF-BB4C-BFDC-99085E0CF2B9}" srcOrd="3" destOrd="0" parTransId="{08B60F36-D383-E644-9BD4-E8A38A4798B9}" sibTransId="{6E675F00-12FA-0D42-9DC0-D142E25E423B}"/>
    <dgm:cxn modelId="{E4F4D735-BC6F-F049-A824-FD5CAEEB16EC}" type="presOf" srcId="{A4AA6519-ABAE-6D4A-943C-DD64998A8F5C}" destId="{53C2CFB5-6238-ED40-93C1-8C42F327F000}" srcOrd="0" destOrd="0" presId="urn:microsoft.com/office/officeart/2005/8/layout/orgChart1"/>
    <dgm:cxn modelId="{9C4F823B-F43D-404D-97B0-7BE515A577D8}" type="presOf" srcId="{08B60F36-D383-E644-9BD4-E8A38A4798B9}" destId="{1BA87332-AC45-EC42-91BC-17702BAB6747}" srcOrd="0" destOrd="0" presId="urn:microsoft.com/office/officeart/2005/8/layout/orgChart1"/>
    <dgm:cxn modelId="{BA8D443D-0E4C-BD41-8092-180701D81662}" type="presOf" srcId="{D8553F26-57EF-BB4C-BFDC-99085E0CF2B9}" destId="{FD583462-D830-8845-9C03-86D8B5C13845}" srcOrd="1" destOrd="0" presId="urn:microsoft.com/office/officeart/2005/8/layout/orgChart1"/>
    <dgm:cxn modelId="{1AD3A440-239D-CA4B-8768-C03CC6CBA9B6}" type="presOf" srcId="{D8553F26-57EF-BB4C-BFDC-99085E0CF2B9}" destId="{DDB73698-F15C-E24C-96FF-6616A4F974AE}" srcOrd="0" destOrd="0" presId="urn:microsoft.com/office/officeart/2005/8/layout/orgChart1"/>
    <dgm:cxn modelId="{6AAF6742-C7C3-9D4F-B47B-8187FB3E8A7E}" type="presOf" srcId="{2D11F268-BCEE-1B4E-B559-D96653B28AEF}" destId="{F95BD7D1-8652-3A4D-AB9E-A98C7E22C6C2}" srcOrd="0" destOrd="0" presId="urn:microsoft.com/office/officeart/2005/8/layout/orgChart1"/>
    <dgm:cxn modelId="{EC0D274B-C8DD-2649-A156-0A0EE6A3AE82}" srcId="{A4AA6519-ABAE-6D4A-943C-DD64998A8F5C}" destId="{410C92C6-85CE-4D4B-A6F0-93EA28F1E3FE}" srcOrd="0" destOrd="0" parTransId="{E5793802-90AA-5146-AE82-FBBC63C3F3C3}" sibTransId="{48466EB5-AA26-B447-9152-AC291A92211E}"/>
    <dgm:cxn modelId="{11328A53-7364-FD40-BBB0-3E0C96E4579D}" type="presOf" srcId="{410C92C6-85CE-4D4B-A6F0-93EA28F1E3FE}" destId="{F1F8F1F2-63FB-644C-84DF-BAD5AFD03C55}" srcOrd="0" destOrd="0" presId="urn:microsoft.com/office/officeart/2005/8/layout/orgChart1"/>
    <dgm:cxn modelId="{76411B76-42C1-6347-8D66-8645E5033ADE}" type="presOf" srcId="{EA824859-6313-474E-97D0-B135FFF5C852}" destId="{06E810DF-6109-124A-816C-D5B66BE0321F}" srcOrd="0" destOrd="0" presId="urn:microsoft.com/office/officeart/2005/8/layout/orgChart1"/>
    <dgm:cxn modelId="{459CCF7F-38F5-0244-816D-CF253EFEA2EA}" type="presOf" srcId="{C1DB7F56-4624-FB44-965C-2FC7C80D5A60}" destId="{90E00B45-3C28-4E4F-B1F0-942868BE26B5}" srcOrd="0" destOrd="0" presId="urn:microsoft.com/office/officeart/2005/8/layout/orgChart1"/>
    <dgm:cxn modelId="{DA240484-DC77-8F41-A359-2E2B66A74C5E}" type="presOf" srcId="{C1DB7F56-4624-FB44-965C-2FC7C80D5A60}" destId="{22803DAF-FBF1-7347-A3E2-522C8EE749A2}" srcOrd="1" destOrd="0" presId="urn:microsoft.com/office/officeart/2005/8/layout/orgChart1"/>
    <dgm:cxn modelId="{16515697-5F4B-4941-AB40-79EEC1BA1238}" type="presOf" srcId="{EA824859-6313-474E-97D0-B135FFF5C852}" destId="{C37B9CCF-16B5-D342-A0E2-9C950B2D0A96}" srcOrd="1" destOrd="0" presId="urn:microsoft.com/office/officeart/2005/8/layout/orgChart1"/>
    <dgm:cxn modelId="{01D0FBA4-5993-FB4D-A6C6-C67855F08772}" type="presOf" srcId="{BE55ACCF-EB5D-A540-B36A-0232D365A781}" destId="{44A209CA-90C6-BD41-8459-6077DF739365}" srcOrd="0" destOrd="0" presId="urn:microsoft.com/office/officeart/2005/8/layout/orgChart1"/>
    <dgm:cxn modelId="{528FFFAD-5F31-CB46-8C60-C473F0D2BC69}" srcId="{410C92C6-85CE-4D4B-A6F0-93EA28F1E3FE}" destId="{C1DB7F56-4624-FB44-965C-2FC7C80D5A60}" srcOrd="2" destOrd="0" parTransId="{2D11F268-BCEE-1B4E-B559-D96653B28AEF}" sibTransId="{373FF745-AA83-2B45-857E-29815A5299B1}"/>
    <dgm:cxn modelId="{25C2D6AE-6D7C-6A4B-84E6-254C35EC02A3}" srcId="{410C92C6-85CE-4D4B-A6F0-93EA28F1E3FE}" destId="{2D7112DA-370B-E248-8C96-2A743A7CBE5C}" srcOrd="0" destOrd="0" parTransId="{3FE9C5A6-8DA2-594A-ADE3-87237F279ADA}" sibTransId="{C1270C87-4DE3-DC40-A048-8279B36A446D}"/>
    <dgm:cxn modelId="{A5757CC5-410C-7140-ABB9-F2BD7AE574D0}" srcId="{410C92C6-85CE-4D4B-A6F0-93EA28F1E3FE}" destId="{EA824859-6313-474E-97D0-B135FFF5C852}" srcOrd="1" destOrd="0" parTransId="{BE55ACCF-EB5D-A540-B36A-0232D365A781}" sibTransId="{0F9B7603-FC8B-BA43-824A-D597B448DF70}"/>
    <dgm:cxn modelId="{EE85C0D6-2EA5-A740-BC83-F6635610DB2C}" type="presOf" srcId="{3FE9C5A6-8DA2-594A-ADE3-87237F279ADA}" destId="{69DE1FC9-8ADC-0341-9D5B-640B9C8F82CA}" srcOrd="0" destOrd="0" presId="urn:microsoft.com/office/officeart/2005/8/layout/orgChart1"/>
    <dgm:cxn modelId="{2A8691F2-C92A-2243-A109-99086124ED34}" type="presOf" srcId="{410C92C6-85CE-4D4B-A6F0-93EA28F1E3FE}" destId="{E1C350B8-883A-5141-B571-E0999445C565}" srcOrd="1" destOrd="0" presId="urn:microsoft.com/office/officeart/2005/8/layout/orgChart1"/>
    <dgm:cxn modelId="{B8251463-1D09-0543-9105-53B87780C952}" type="presParOf" srcId="{53C2CFB5-6238-ED40-93C1-8C42F327F000}" destId="{73BB14A5-11EF-CD46-8793-D0619856B247}" srcOrd="0" destOrd="0" presId="urn:microsoft.com/office/officeart/2005/8/layout/orgChart1"/>
    <dgm:cxn modelId="{9BB51F9C-766D-8D4E-9046-005DE39143F1}" type="presParOf" srcId="{73BB14A5-11EF-CD46-8793-D0619856B247}" destId="{52FAD9E4-9C5D-9543-8472-B5118FAAD154}" srcOrd="0" destOrd="0" presId="urn:microsoft.com/office/officeart/2005/8/layout/orgChart1"/>
    <dgm:cxn modelId="{DF5BF914-10B6-7849-9D6A-874FCB264506}" type="presParOf" srcId="{52FAD9E4-9C5D-9543-8472-B5118FAAD154}" destId="{F1F8F1F2-63FB-644C-84DF-BAD5AFD03C55}" srcOrd="0" destOrd="0" presId="urn:microsoft.com/office/officeart/2005/8/layout/orgChart1"/>
    <dgm:cxn modelId="{E6B2FECC-C2A1-0347-9FD3-0AEDB15D4233}" type="presParOf" srcId="{52FAD9E4-9C5D-9543-8472-B5118FAAD154}" destId="{E1C350B8-883A-5141-B571-E0999445C565}" srcOrd="1" destOrd="0" presId="urn:microsoft.com/office/officeart/2005/8/layout/orgChart1"/>
    <dgm:cxn modelId="{3C70D8F8-06C9-D947-8592-D5DFD237D328}" type="presParOf" srcId="{73BB14A5-11EF-CD46-8793-D0619856B247}" destId="{4BC37B72-6AC7-7143-B971-390F28B606F7}" srcOrd="1" destOrd="0" presId="urn:microsoft.com/office/officeart/2005/8/layout/orgChart1"/>
    <dgm:cxn modelId="{9D45E9B4-921B-DC43-B856-FC6A80289CFA}" type="presParOf" srcId="{4BC37B72-6AC7-7143-B971-390F28B606F7}" destId="{44A209CA-90C6-BD41-8459-6077DF739365}" srcOrd="0" destOrd="0" presId="urn:microsoft.com/office/officeart/2005/8/layout/orgChart1"/>
    <dgm:cxn modelId="{AAE929AF-23BC-804F-80E6-2E11EBD388D2}" type="presParOf" srcId="{4BC37B72-6AC7-7143-B971-390F28B606F7}" destId="{69FEAD2E-FB7A-B947-A657-6AE7B6271FB0}" srcOrd="1" destOrd="0" presId="urn:microsoft.com/office/officeart/2005/8/layout/orgChart1"/>
    <dgm:cxn modelId="{70B6AD5D-011F-9042-9584-0C7AC8F1A876}" type="presParOf" srcId="{69FEAD2E-FB7A-B947-A657-6AE7B6271FB0}" destId="{17EAAB5F-0B66-E747-BD65-257A64DFD885}" srcOrd="0" destOrd="0" presId="urn:microsoft.com/office/officeart/2005/8/layout/orgChart1"/>
    <dgm:cxn modelId="{75F16401-3EDE-1F47-9B99-21EC1DF18A18}" type="presParOf" srcId="{17EAAB5F-0B66-E747-BD65-257A64DFD885}" destId="{06E810DF-6109-124A-816C-D5B66BE0321F}" srcOrd="0" destOrd="0" presId="urn:microsoft.com/office/officeart/2005/8/layout/orgChart1"/>
    <dgm:cxn modelId="{F4D2219D-156A-CD45-9CFA-3FCA6F2BEDA7}" type="presParOf" srcId="{17EAAB5F-0B66-E747-BD65-257A64DFD885}" destId="{C37B9CCF-16B5-D342-A0E2-9C950B2D0A96}" srcOrd="1" destOrd="0" presId="urn:microsoft.com/office/officeart/2005/8/layout/orgChart1"/>
    <dgm:cxn modelId="{EA3DDD88-D573-4C49-88BC-41F932C2AB2A}" type="presParOf" srcId="{69FEAD2E-FB7A-B947-A657-6AE7B6271FB0}" destId="{DB306005-7B01-D54D-A828-653F03A1795F}" srcOrd="1" destOrd="0" presId="urn:microsoft.com/office/officeart/2005/8/layout/orgChart1"/>
    <dgm:cxn modelId="{5D5AFA2B-6DF6-884C-864A-C24FC5F8B26D}" type="presParOf" srcId="{69FEAD2E-FB7A-B947-A657-6AE7B6271FB0}" destId="{6480E769-0C35-DF48-BEF1-778B6E34C471}" srcOrd="2" destOrd="0" presId="urn:microsoft.com/office/officeart/2005/8/layout/orgChart1"/>
    <dgm:cxn modelId="{F5753E86-0A6A-8B42-9856-1EDB28F1C15D}" type="presParOf" srcId="{4BC37B72-6AC7-7143-B971-390F28B606F7}" destId="{F95BD7D1-8652-3A4D-AB9E-A98C7E22C6C2}" srcOrd="2" destOrd="0" presId="urn:microsoft.com/office/officeart/2005/8/layout/orgChart1"/>
    <dgm:cxn modelId="{560D2D48-1F3D-E545-9859-1EA29CB0B390}" type="presParOf" srcId="{4BC37B72-6AC7-7143-B971-390F28B606F7}" destId="{5142E89C-995D-3D46-96ED-8D64EDBD3A92}" srcOrd="3" destOrd="0" presId="urn:microsoft.com/office/officeart/2005/8/layout/orgChart1"/>
    <dgm:cxn modelId="{46CB9D73-2486-F44D-AD9E-879C323D8DB8}" type="presParOf" srcId="{5142E89C-995D-3D46-96ED-8D64EDBD3A92}" destId="{A045AF9C-18FF-7F42-B7D9-AA64E8A1AE51}" srcOrd="0" destOrd="0" presId="urn:microsoft.com/office/officeart/2005/8/layout/orgChart1"/>
    <dgm:cxn modelId="{61E34AD6-69A5-664E-8C36-CC2C12136A78}" type="presParOf" srcId="{A045AF9C-18FF-7F42-B7D9-AA64E8A1AE51}" destId="{90E00B45-3C28-4E4F-B1F0-942868BE26B5}" srcOrd="0" destOrd="0" presId="urn:microsoft.com/office/officeart/2005/8/layout/orgChart1"/>
    <dgm:cxn modelId="{6C056206-3F9E-CC4C-AD66-74B9C0D3D822}" type="presParOf" srcId="{A045AF9C-18FF-7F42-B7D9-AA64E8A1AE51}" destId="{22803DAF-FBF1-7347-A3E2-522C8EE749A2}" srcOrd="1" destOrd="0" presId="urn:microsoft.com/office/officeart/2005/8/layout/orgChart1"/>
    <dgm:cxn modelId="{887E5521-6349-F946-8B33-EC8765A6A269}" type="presParOf" srcId="{5142E89C-995D-3D46-96ED-8D64EDBD3A92}" destId="{C34F18EA-D60B-2247-A14B-920B7889B563}" srcOrd="1" destOrd="0" presId="urn:microsoft.com/office/officeart/2005/8/layout/orgChart1"/>
    <dgm:cxn modelId="{3560B81B-2DA1-5244-ADAD-9DF11C87C714}" type="presParOf" srcId="{5142E89C-995D-3D46-96ED-8D64EDBD3A92}" destId="{E06D9CBC-E648-6F4A-8A43-47F31BC71E78}" srcOrd="2" destOrd="0" presId="urn:microsoft.com/office/officeart/2005/8/layout/orgChart1"/>
    <dgm:cxn modelId="{E30F559C-A9F5-264C-ABA4-BAC9D80B0424}" type="presParOf" srcId="{4BC37B72-6AC7-7143-B971-390F28B606F7}" destId="{1BA87332-AC45-EC42-91BC-17702BAB6747}" srcOrd="4" destOrd="0" presId="urn:microsoft.com/office/officeart/2005/8/layout/orgChart1"/>
    <dgm:cxn modelId="{9AFEE58B-8596-FC4A-B122-F9213BD68A8A}" type="presParOf" srcId="{4BC37B72-6AC7-7143-B971-390F28B606F7}" destId="{C161D434-AFDC-4D42-86F9-F56044F48F5B}" srcOrd="5" destOrd="0" presId="urn:microsoft.com/office/officeart/2005/8/layout/orgChart1"/>
    <dgm:cxn modelId="{C785D8A7-55C8-FB42-850E-786409797F43}" type="presParOf" srcId="{C161D434-AFDC-4D42-86F9-F56044F48F5B}" destId="{5BC299A5-C4B1-B544-991D-6AABE1A65541}" srcOrd="0" destOrd="0" presId="urn:microsoft.com/office/officeart/2005/8/layout/orgChart1"/>
    <dgm:cxn modelId="{1ABD06BD-59D4-E04F-956F-4B6F94D0082B}" type="presParOf" srcId="{5BC299A5-C4B1-B544-991D-6AABE1A65541}" destId="{DDB73698-F15C-E24C-96FF-6616A4F974AE}" srcOrd="0" destOrd="0" presId="urn:microsoft.com/office/officeart/2005/8/layout/orgChart1"/>
    <dgm:cxn modelId="{2B5CCFEB-CDBC-EE49-B1D3-14D3221C5FD3}" type="presParOf" srcId="{5BC299A5-C4B1-B544-991D-6AABE1A65541}" destId="{FD583462-D830-8845-9C03-86D8B5C13845}" srcOrd="1" destOrd="0" presId="urn:microsoft.com/office/officeart/2005/8/layout/orgChart1"/>
    <dgm:cxn modelId="{04EFC7A0-3F1E-0143-AAA3-40B2A0C8A97D}" type="presParOf" srcId="{C161D434-AFDC-4D42-86F9-F56044F48F5B}" destId="{C546A24F-A71B-9547-8528-D32B7717D223}" srcOrd="1" destOrd="0" presId="urn:microsoft.com/office/officeart/2005/8/layout/orgChart1"/>
    <dgm:cxn modelId="{CEBB5400-18B7-EB47-8B8D-19DE86DCD9D4}" type="presParOf" srcId="{C161D434-AFDC-4D42-86F9-F56044F48F5B}" destId="{A68DF67D-FF84-864B-98B7-083A3F433422}" srcOrd="2" destOrd="0" presId="urn:microsoft.com/office/officeart/2005/8/layout/orgChart1"/>
    <dgm:cxn modelId="{AE949AD2-8EDA-6043-802B-5467DB1C0732}" type="presParOf" srcId="{73BB14A5-11EF-CD46-8793-D0619856B247}" destId="{96553C02-422C-F544-997D-73D66962FB61}" srcOrd="2" destOrd="0" presId="urn:microsoft.com/office/officeart/2005/8/layout/orgChart1"/>
    <dgm:cxn modelId="{4F3FE576-1339-A04D-A556-90EF8BC55A32}" type="presParOf" srcId="{96553C02-422C-F544-997D-73D66962FB61}" destId="{69DE1FC9-8ADC-0341-9D5B-640B9C8F82CA}" srcOrd="0" destOrd="0" presId="urn:microsoft.com/office/officeart/2005/8/layout/orgChart1"/>
    <dgm:cxn modelId="{178D0F30-B08D-EB45-A4FF-B2DF39627FF5}" type="presParOf" srcId="{96553C02-422C-F544-997D-73D66962FB61}" destId="{3943C62E-403E-244C-A1F9-399E0E672DDE}" srcOrd="1" destOrd="0" presId="urn:microsoft.com/office/officeart/2005/8/layout/orgChart1"/>
    <dgm:cxn modelId="{FF407FD7-D52E-0044-9ED9-010F39530E87}" type="presParOf" srcId="{3943C62E-403E-244C-A1F9-399E0E672DDE}" destId="{32DFB9E0-44A9-D74B-8845-29BC0D4194F4}" srcOrd="0" destOrd="0" presId="urn:microsoft.com/office/officeart/2005/8/layout/orgChart1"/>
    <dgm:cxn modelId="{A8F987DE-D952-EF4D-AF25-8CB08EC510A5}" type="presParOf" srcId="{32DFB9E0-44A9-D74B-8845-29BC0D4194F4}" destId="{7D2B7608-2E85-4242-A1BA-0F9AB9530B20}" srcOrd="0" destOrd="0" presId="urn:microsoft.com/office/officeart/2005/8/layout/orgChart1"/>
    <dgm:cxn modelId="{41BF8847-9028-EB49-9C1B-26B62A511FB6}" type="presParOf" srcId="{32DFB9E0-44A9-D74B-8845-29BC0D4194F4}" destId="{059331B6-9AC9-1246-BAB2-161CADE1C07C}" srcOrd="1" destOrd="0" presId="urn:microsoft.com/office/officeart/2005/8/layout/orgChart1"/>
    <dgm:cxn modelId="{4DB25097-616F-7149-B816-A16B1755F387}" type="presParOf" srcId="{3943C62E-403E-244C-A1F9-399E0E672DDE}" destId="{309F8A8E-DAC5-A845-AFCC-3B5524BB7DB8}" srcOrd="1" destOrd="0" presId="urn:microsoft.com/office/officeart/2005/8/layout/orgChart1"/>
    <dgm:cxn modelId="{57504B5D-001F-1746-A01B-AA81E28FE6DC}" type="presParOf" srcId="{3943C62E-403E-244C-A1F9-399E0E672DDE}" destId="{96472F82-60BA-E14F-BC08-C55B3257D8F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858299-B430-1244-A0C7-12701BC19AC6}" type="doc">
      <dgm:prSet loTypeId="urn:microsoft.com/office/officeart/2005/8/layout/hierarchy6" loCatId="" qsTypeId="urn:microsoft.com/office/officeart/2005/8/quickstyle/simple3" qsCatId="simple" csTypeId="urn:microsoft.com/office/officeart/2005/8/colors/colorful3" csCatId="colorful" phldr="1"/>
      <dgm:spPr/>
      <dgm:t>
        <a:bodyPr/>
        <a:lstStyle/>
        <a:p>
          <a:endParaRPr lang="en-US"/>
        </a:p>
      </dgm:t>
    </dgm:pt>
    <dgm:pt modelId="{07DFEFF0-FC98-4C49-8A7D-7F6E0BDDD827}">
      <dgm:prSet phldrT="[Text]" custT="1"/>
      <dgm:spPr/>
      <dgm:t>
        <a:bodyPr/>
        <a:lstStyle/>
        <a:p>
          <a:r>
            <a:rPr lang="en-US" sz="1600" b="1" dirty="0">
              <a:solidFill>
                <a:srgbClr val="C00000"/>
              </a:solidFill>
              <a:latin typeface="+mn-lt"/>
              <a:cs typeface="Times New Roman" pitchFamily="18" charset="0"/>
            </a:rPr>
            <a:t>Final Draft is awaiting approval of the parliament</a:t>
          </a:r>
          <a:endParaRPr lang="en-US" sz="1600" b="1" dirty="0">
            <a:solidFill>
              <a:srgbClr val="C00000"/>
            </a:solidFill>
            <a:latin typeface="+mn-lt"/>
          </a:endParaRPr>
        </a:p>
      </dgm:t>
    </dgm:pt>
    <dgm:pt modelId="{01DA3D79-E48A-D24D-B0C0-C0D550B0D605}" type="parTrans" cxnId="{059E7FEA-BC6F-DC46-A431-B1AE88798FC6}">
      <dgm:prSet/>
      <dgm:spPr/>
      <dgm:t>
        <a:bodyPr/>
        <a:lstStyle/>
        <a:p>
          <a:endParaRPr lang="en-US"/>
        </a:p>
      </dgm:t>
    </dgm:pt>
    <dgm:pt modelId="{71759657-02E7-B24E-AB1C-5B6492142626}" type="sibTrans" cxnId="{059E7FEA-BC6F-DC46-A431-B1AE88798FC6}">
      <dgm:prSet/>
      <dgm:spPr/>
      <dgm:t>
        <a:bodyPr/>
        <a:lstStyle/>
        <a:p>
          <a:endParaRPr lang="en-US"/>
        </a:p>
      </dgm:t>
    </dgm:pt>
    <dgm:pt modelId="{FC7EA425-DF0C-9D48-AEB1-314FA3676BAA}">
      <dgm:prSet phldrT="[Text]" custT="1"/>
      <dgm:spPr/>
      <dgm:t>
        <a:bodyPr/>
        <a:lstStyle/>
        <a:p>
          <a:r>
            <a:rPr lang="en-US" altLang="zh-CN" sz="1600" b="1" dirty="0">
              <a:latin typeface="+mn-lt"/>
              <a:cs typeface="Calibri" panose="020F0502020204030204" pitchFamily="34" charset="0"/>
            </a:rPr>
            <a:t>Purpose of the Bill</a:t>
          </a:r>
          <a:endParaRPr lang="en-US" sz="1600" b="1" dirty="0">
            <a:latin typeface="+mn-lt"/>
          </a:endParaRPr>
        </a:p>
      </dgm:t>
    </dgm:pt>
    <dgm:pt modelId="{60C4C12C-F3FB-0E4A-94E9-8B1F7F20DC52}" type="parTrans" cxnId="{44AEF6BA-4CAC-264A-9060-1AB42D6A633B}">
      <dgm:prSet/>
      <dgm:spPr/>
      <dgm:t>
        <a:bodyPr/>
        <a:lstStyle/>
        <a:p>
          <a:endParaRPr lang="en-US"/>
        </a:p>
      </dgm:t>
    </dgm:pt>
    <dgm:pt modelId="{69CBBB41-0024-0A4C-9C42-8137FEC66118}" type="sibTrans" cxnId="{44AEF6BA-4CAC-264A-9060-1AB42D6A633B}">
      <dgm:prSet/>
      <dgm:spPr/>
      <dgm:t>
        <a:bodyPr/>
        <a:lstStyle/>
        <a:p>
          <a:endParaRPr lang="en-US"/>
        </a:p>
      </dgm:t>
    </dgm:pt>
    <dgm:pt modelId="{642E5A91-FBD4-6642-9410-599470ACA1D3}">
      <dgm:prSet phldrT="[Text]" custT="1"/>
      <dgm:spPr/>
      <dgm:t>
        <a:bodyPr/>
        <a:lstStyle/>
        <a:p>
          <a:r>
            <a:rPr lang="en-US" altLang="zh-CN" sz="1600" b="1" dirty="0">
              <a:latin typeface="+mn-lt"/>
              <a:cs typeface="Times New Roman" pitchFamily="18" charset="0"/>
            </a:rPr>
            <a:t>Accreditation and supervision of ART Clinics &amp; Banks</a:t>
          </a:r>
          <a:endParaRPr lang="en-US" sz="1600" b="1" dirty="0">
            <a:latin typeface="+mn-lt"/>
          </a:endParaRPr>
        </a:p>
      </dgm:t>
    </dgm:pt>
    <dgm:pt modelId="{11B3DEF4-08E8-C943-A6F8-DAE693531C84}" type="parTrans" cxnId="{B1B5BDE1-BF8F-BE46-8EA8-344C0C6B6EEA}">
      <dgm:prSet/>
      <dgm:spPr/>
      <dgm:t>
        <a:bodyPr/>
        <a:lstStyle/>
        <a:p>
          <a:endParaRPr lang="en-US"/>
        </a:p>
      </dgm:t>
    </dgm:pt>
    <dgm:pt modelId="{7C9328B7-1661-E146-9556-F7236C84064C}" type="sibTrans" cxnId="{B1B5BDE1-BF8F-BE46-8EA8-344C0C6B6EEA}">
      <dgm:prSet/>
      <dgm:spPr/>
      <dgm:t>
        <a:bodyPr/>
        <a:lstStyle/>
        <a:p>
          <a:endParaRPr lang="en-US"/>
        </a:p>
      </dgm:t>
    </dgm:pt>
    <dgm:pt modelId="{57411B04-9460-954E-A04D-2D688BE703D6}">
      <dgm:prSet phldrT="[Text]" custT="1"/>
      <dgm:spPr/>
      <dgm:t>
        <a:bodyPr/>
        <a:lstStyle/>
        <a:p>
          <a:r>
            <a:rPr lang="en-US" altLang="zh-CN" sz="1600" b="1" dirty="0">
              <a:latin typeface="+mn-lt"/>
              <a:cs typeface="Times New Roman" pitchFamily="18" charset="0"/>
            </a:rPr>
            <a:t>To ensure that ethical services are provided </a:t>
          </a:r>
          <a:endParaRPr lang="en-US" sz="1600" b="1" dirty="0">
            <a:latin typeface="+mn-lt"/>
          </a:endParaRPr>
        </a:p>
      </dgm:t>
    </dgm:pt>
    <dgm:pt modelId="{3EC88AF7-9F64-9245-8495-7AF7B911C5DA}" type="parTrans" cxnId="{CD528F67-8A7F-DB46-8F29-CBF23012BDFF}">
      <dgm:prSet/>
      <dgm:spPr/>
      <dgm:t>
        <a:bodyPr/>
        <a:lstStyle/>
        <a:p>
          <a:endParaRPr lang="en-US"/>
        </a:p>
      </dgm:t>
    </dgm:pt>
    <dgm:pt modelId="{D9A952F7-F673-704E-85AE-1A166071442D}" type="sibTrans" cxnId="{CD528F67-8A7F-DB46-8F29-CBF23012BDFF}">
      <dgm:prSet/>
      <dgm:spPr/>
      <dgm:t>
        <a:bodyPr/>
        <a:lstStyle/>
        <a:p>
          <a:endParaRPr lang="en-US"/>
        </a:p>
      </dgm:t>
    </dgm:pt>
    <dgm:pt modelId="{FE1DE537-DB4C-5B47-83DE-9E9F7FBBCD96}">
      <dgm:prSet phldrT="[Text]" custT="1"/>
      <dgm:spPr/>
      <dgm:t>
        <a:bodyPr/>
        <a:lstStyle/>
        <a:p>
          <a:r>
            <a:rPr lang="en-US" altLang="zh-CN" sz="1600" dirty="0">
              <a:solidFill>
                <a:srgbClr val="080198"/>
              </a:solidFill>
              <a:latin typeface="Arial Black" pitchFamily="34" charset="0"/>
              <a:cs typeface="Comic Sans MS"/>
            </a:rPr>
            <a:t>Registration – Policy </a:t>
          </a:r>
          <a:r>
            <a:rPr lang="en-US" altLang="zh-CN" sz="1600" b="1" dirty="0">
              <a:latin typeface="+mn-lt"/>
              <a:cs typeface="Times New Roman" pitchFamily="18" charset="0"/>
            </a:rPr>
            <a:t>All ART clinics handling gametes need to enroll  in a national registry (ICMR) before they are allowed to </a:t>
          </a:r>
          <a:r>
            <a:rPr lang="en-US" altLang="zh-CN" sz="1600" b="1" dirty="0" err="1">
              <a:latin typeface="+mn-lt"/>
              <a:cs typeface="Times New Roman" pitchFamily="18" charset="0"/>
            </a:rPr>
            <a:t>operateTherefore</a:t>
          </a:r>
          <a:r>
            <a:rPr lang="en-US" altLang="zh-CN" sz="1600" b="1" dirty="0">
              <a:latin typeface="+mn-lt"/>
              <a:cs typeface="Times New Roman" pitchFamily="18" charset="0"/>
            </a:rPr>
            <a:t> clinics performing IUI are also included</a:t>
          </a:r>
          <a:endParaRPr lang="en-US" sz="1600" b="1" dirty="0">
            <a:latin typeface="+mn-lt"/>
          </a:endParaRPr>
        </a:p>
      </dgm:t>
    </dgm:pt>
    <dgm:pt modelId="{10D9A4AD-9E19-3849-8C9D-E65943D3B7EA}" type="parTrans" cxnId="{C7D2CDA5-8192-B341-942E-E62D74F9D8E2}">
      <dgm:prSet/>
      <dgm:spPr/>
      <dgm:t>
        <a:bodyPr/>
        <a:lstStyle/>
        <a:p>
          <a:endParaRPr lang="en-US"/>
        </a:p>
      </dgm:t>
    </dgm:pt>
    <dgm:pt modelId="{058D10BE-D1B0-DB4F-9531-47BE7F0E262B}" type="sibTrans" cxnId="{C7D2CDA5-8192-B341-942E-E62D74F9D8E2}">
      <dgm:prSet/>
      <dgm:spPr/>
      <dgm:t>
        <a:bodyPr/>
        <a:lstStyle/>
        <a:p>
          <a:endParaRPr lang="en-US"/>
        </a:p>
      </dgm:t>
    </dgm:pt>
    <dgm:pt modelId="{720C5EA6-E64D-FF49-A17C-F9760162E828}">
      <dgm:prSet phldrT="[Text]" custT="1"/>
      <dgm:spPr/>
      <dgm:t>
        <a:bodyPr/>
        <a:lstStyle/>
        <a:p>
          <a:pPr>
            <a:buClr>
              <a:srgbClr val="FF6600"/>
            </a:buClr>
            <a:buAutoNum type="arabicPeriod"/>
          </a:pPr>
          <a:r>
            <a:rPr lang="en-US" altLang="zh-CN" sz="1600" b="1" dirty="0">
              <a:solidFill>
                <a:srgbClr val="080198"/>
              </a:solidFill>
              <a:latin typeface="+mn-lt"/>
              <a:cs typeface="Times New Roman" pitchFamily="18" charset="0"/>
            </a:rPr>
            <a:t>Clinics need to </a:t>
          </a:r>
        </a:p>
        <a:p>
          <a:pPr>
            <a:buClr>
              <a:srgbClr val="FF6600"/>
            </a:buClr>
            <a:buAutoNum type="arabicPeriod"/>
          </a:pPr>
          <a:r>
            <a:rPr lang="en-US" altLang="zh-CN" sz="1600" b="1" dirty="0">
              <a:latin typeface="+mn-lt"/>
              <a:cs typeface="Times New Roman" pitchFamily="18" charset="0"/>
            </a:rPr>
            <a:t>meet certain physical infrastructure requirements. </a:t>
          </a:r>
        </a:p>
        <a:p>
          <a:pPr>
            <a:buClr>
              <a:srgbClr val="FF6600"/>
            </a:buClr>
            <a:buAutoNum type="arabicPeriod"/>
          </a:pPr>
          <a:r>
            <a:rPr lang="en-US" altLang="zh-CN" sz="1600" b="1" dirty="0">
              <a:latin typeface="+mn-lt"/>
              <a:cs typeface="Times New Roman" pitchFamily="18" charset="0"/>
            </a:rPr>
            <a:t>have prescribed technical expertise.</a:t>
          </a:r>
          <a:endParaRPr lang="en-US" sz="1600" b="1" dirty="0">
            <a:latin typeface="+mn-lt"/>
          </a:endParaRPr>
        </a:p>
      </dgm:t>
    </dgm:pt>
    <dgm:pt modelId="{7A6EEB9D-DE22-AC47-B88F-0A3CFA022607}" type="parTrans" cxnId="{0105589F-5773-AB40-9119-45FFF7707EBF}">
      <dgm:prSet/>
      <dgm:spPr/>
      <dgm:t>
        <a:bodyPr/>
        <a:lstStyle/>
        <a:p>
          <a:endParaRPr lang="en-US"/>
        </a:p>
      </dgm:t>
    </dgm:pt>
    <dgm:pt modelId="{07E28E58-19C0-6341-B39E-8DBC6AF91E05}" type="sibTrans" cxnId="{0105589F-5773-AB40-9119-45FFF7707EBF}">
      <dgm:prSet/>
      <dgm:spPr/>
      <dgm:t>
        <a:bodyPr/>
        <a:lstStyle/>
        <a:p>
          <a:endParaRPr lang="en-US"/>
        </a:p>
      </dgm:t>
    </dgm:pt>
    <dgm:pt modelId="{FED32390-0655-E64C-97C7-57D2D221835B}">
      <dgm:prSet phldrT="[Text]" custT="1"/>
      <dgm:spPr/>
      <dgm:t>
        <a:bodyPr/>
        <a:lstStyle/>
        <a:p>
          <a:r>
            <a:rPr lang="en-US" sz="1600" b="1" dirty="0">
              <a:solidFill>
                <a:srgbClr val="003FBF"/>
              </a:solidFill>
              <a:latin typeface="+mn-lt"/>
              <a:cs typeface="Times New Roman" pitchFamily="18" charset="0"/>
            </a:rPr>
            <a:t>Absence of regulations has led to a huge spurt in the number of fertility clinics in India</a:t>
          </a:r>
          <a:endParaRPr lang="en-US" sz="1600" b="1" dirty="0">
            <a:solidFill>
              <a:srgbClr val="003FBF"/>
            </a:solidFill>
            <a:latin typeface="+mn-lt"/>
          </a:endParaRPr>
        </a:p>
      </dgm:t>
    </dgm:pt>
    <dgm:pt modelId="{DE3A2F7F-A2D8-8E49-883D-9AFA59361A55}" type="parTrans" cxnId="{4EE67066-119E-DA4C-B084-1B76044AA941}">
      <dgm:prSet/>
      <dgm:spPr/>
      <dgm:t>
        <a:bodyPr/>
        <a:lstStyle/>
        <a:p>
          <a:endParaRPr lang="en-US"/>
        </a:p>
      </dgm:t>
    </dgm:pt>
    <dgm:pt modelId="{808EA68F-97CC-F147-9511-C2B3447081A3}" type="sibTrans" cxnId="{4EE67066-119E-DA4C-B084-1B76044AA941}">
      <dgm:prSet/>
      <dgm:spPr/>
      <dgm:t>
        <a:bodyPr/>
        <a:lstStyle/>
        <a:p>
          <a:endParaRPr lang="en-US"/>
        </a:p>
      </dgm:t>
    </dgm:pt>
    <dgm:pt modelId="{B4F9747A-0FE4-C543-AC1C-366ED7719BDF}">
      <dgm:prSet phldrT="[Text]" custT="1"/>
      <dgm:spPr/>
      <dgm:t>
        <a:bodyPr/>
        <a:lstStyle/>
        <a:p>
          <a:r>
            <a:rPr lang="en-US" sz="1600" b="1" dirty="0">
              <a:solidFill>
                <a:srgbClr val="7030A0"/>
              </a:solidFill>
              <a:latin typeface="+mn-lt"/>
              <a:cs typeface="Times New Roman" pitchFamily="18" charset="0"/>
            </a:rPr>
            <a:t>The concern is whether these clinics have adequate infra structure and are able to provide optimal ART treatment</a:t>
          </a:r>
          <a:endParaRPr lang="en-US" sz="1600" b="1" dirty="0">
            <a:solidFill>
              <a:srgbClr val="7030A0"/>
            </a:solidFill>
            <a:latin typeface="+mn-lt"/>
          </a:endParaRPr>
        </a:p>
      </dgm:t>
    </dgm:pt>
    <dgm:pt modelId="{9C68450F-9A9E-E544-AAF4-55C0ECCF8E8B}" type="parTrans" cxnId="{96C3355F-E23A-5347-A719-6D5E7F998BE6}">
      <dgm:prSet/>
      <dgm:spPr/>
      <dgm:t>
        <a:bodyPr/>
        <a:lstStyle/>
        <a:p>
          <a:endParaRPr lang="en-US"/>
        </a:p>
      </dgm:t>
    </dgm:pt>
    <dgm:pt modelId="{97A3F44C-3149-4E4A-9DB1-BA7F6A631C15}" type="sibTrans" cxnId="{96C3355F-E23A-5347-A719-6D5E7F998BE6}">
      <dgm:prSet/>
      <dgm:spPr/>
      <dgm:t>
        <a:bodyPr/>
        <a:lstStyle/>
        <a:p>
          <a:endParaRPr lang="en-US"/>
        </a:p>
      </dgm:t>
    </dgm:pt>
    <dgm:pt modelId="{886C8B42-3E28-A743-B9E7-E2B9C0BE958C}">
      <dgm:prSet phldrT="[Text]" custT="1"/>
      <dgm:spPr/>
      <dgm:t>
        <a:bodyPr/>
        <a:lstStyle/>
        <a:p>
          <a:r>
            <a:rPr lang="en-US" sz="1600" b="1" dirty="0">
              <a:solidFill>
                <a:srgbClr val="080198"/>
              </a:solidFill>
              <a:latin typeface="+mn-lt"/>
              <a:cs typeface="Times New Roman" pitchFamily="18" charset="0"/>
            </a:rPr>
            <a:t>In order to regulate ART practice in India- GOI, ICMR &amp; National academy of medical sciences (NAMS) appointed 19 members as an expert group committee to frame ART Regulation guidelines.. 2010 </a:t>
          </a:r>
          <a:endParaRPr lang="en-US" sz="1600" b="1" dirty="0">
            <a:solidFill>
              <a:srgbClr val="080198"/>
            </a:solidFill>
            <a:latin typeface="+mn-lt"/>
          </a:endParaRPr>
        </a:p>
      </dgm:t>
    </dgm:pt>
    <dgm:pt modelId="{2FD3B8E0-72F1-6346-A493-9DC75AC43B12}" type="parTrans" cxnId="{31374DB8-406A-0844-834A-21B1415DD61A}">
      <dgm:prSet/>
      <dgm:spPr/>
      <dgm:t>
        <a:bodyPr/>
        <a:lstStyle/>
        <a:p>
          <a:endParaRPr lang="en-US"/>
        </a:p>
      </dgm:t>
    </dgm:pt>
    <dgm:pt modelId="{50A291CA-D4FC-E94C-881A-E8330782C9BC}" type="sibTrans" cxnId="{31374DB8-406A-0844-834A-21B1415DD61A}">
      <dgm:prSet/>
      <dgm:spPr/>
      <dgm:t>
        <a:bodyPr/>
        <a:lstStyle/>
        <a:p>
          <a:endParaRPr lang="en-US"/>
        </a:p>
      </dgm:t>
    </dgm:pt>
    <dgm:pt modelId="{86C1103E-A1DB-464C-811F-198EE89D8AB8}">
      <dgm:prSet phldrT="[Text]" custT="1"/>
      <dgm:spPr/>
      <dgm:t>
        <a:bodyPr/>
        <a:lstStyle/>
        <a:p>
          <a:r>
            <a:rPr lang="en-US" altLang="zh-CN" sz="1600" b="1" dirty="0">
              <a:latin typeface="+mn-lt"/>
              <a:cs typeface="Times New Roman" pitchFamily="18" charset="0"/>
            </a:rPr>
            <a:t>To ensure Medical, social and legal rights of all those concerned are protected with maximum benefit to the infertile couples</a:t>
          </a:r>
          <a:endParaRPr lang="en-US" sz="1600" b="1" dirty="0">
            <a:latin typeface="+mn-lt"/>
          </a:endParaRPr>
        </a:p>
      </dgm:t>
    </dgm:pt>
    <dgm:pt modelId="{02671CC8-76B9-5742-9A67-E0BC4B8CA392}" type="parTrans" cxnId="{B395D3F3-7168-3D48-9E54-5F548434D182}">
      <dgm:prSet/>
      <dgm:spPr/>
      <dgm:t>
        <a:bodyPr/>
        <a:lstStyle/>
        <a:p>
          <a:endParaRPr lang="en-US"/>
        </a:p>
      </dgm:t>
    </dgm:pt>
    <dgm:pt modelId="{848607C5-2BD8-B447-94A1-7780A2E2EB7B}" type="sibTrans" cxnId="{B395D3F3-7168-3D48-9E54-5F548434D182}">
      <dgm:prSet/>
      <dgm:spPr/>
      <dgm:t>
        <a:bodyPr/>
        <a:lstStyle/>
        <a:p>
          <a:endParaRPr lang="en-US"/>
        </a:p>
      </dgm:t>
    </dgm:pt>
    <dgm:pt modelId="{9D9ACC5D-FFEC-DB46-B396-AD11791581FE}" type="pres">
      <dgm:prSet presAssocID="{35858299-B430-1244-A0C7-12701BC19AC6}" presName="mainComposite" presStyleCnt="0">
        <dgm:presLayoutVars>
          <dgm:chPref val="1"/>
          <dgm:dir/>
          <dgm:animOne val="branch"/>
          <dgm:animLvl val="lvl"/>
          <dgm:resizeHandles val="exact"/>
        </dgm:presLayoutVars>
      </dgm:prSet>
      <dgm:spPr/>
    </dgm:pt>
    <dgm:pt modelId="{16AA3180-6212-CE48-9CA9-FBAAD65AEB2F}" type="pres">
      <dgm:prSet presAssocID="{35858299-B430-1244-A0C7-12701BC19AC6}" presName="hierFlow" presStyleCnt="0"/>
      <dgm:spPr/>
    </dgm:pt>
    <dgm:pt modelId="{2E9D2F7C-4D4F-3B4A-AA35-0EFCE5CDE1DA}" type="pres">
      <dgm:prSet presAssocID="{35858299-B430-1244-A0C7-12701BC19AC6}" presName="firstBuf" presStyleCnt="0"/>
      <dgm:spPr/>
    </dgm:pt>
    <dgm:pt modelId="{EC0C7DB7-7CAE-E44D-9978-703234E2F902}" type="pres">
      <dgm:prSet presAssocID="{35858299-B430-1244-A0C7-12701BC19AC6}" presName="hierChild1" presStyleCnt="0">
        <dgm:presLayoutVars>
          <dgm:chPref val="1"/>
          <dgm:animOne val="branch"/>
          <dgm:animLvl val="lvl"/>
        </dgm:presLayoutVars>
      </dgm:prSet>
      <dgm:spPr/>
    </dgm:pt>
    <dgm:pt modelId="{EB9A2A05-255D-E84A-AB17-2F7D931ECF42}" type="pres">
      <dgm:prSet presAssocID="{07DFEFF0-FC98-4C49-8A7D-7F6E0BDDD827}" presName="Name14" presStyleCnt="0"/>
      <dgm:spPr/>
    </dgm:pt>
    <dgm:pt modelId="{87D1B4FD-1341-4B4C-A3A3-0E545CBCD622}" type="pres">
      <dgm:prSet presAssocID="{07DFEFF0-FC98-4C49-8A7D-7F6E0BDDD827}" presName="level1Shape" presStyleLbl="node0" presStyleIdx="0" presStyleCnt="1" custScaleX="128202">
        <dgm:presLayoutVars>
          <dgm:chPref val="3"/>
        </dgm:presLayoutVars>
      </dgm:prSet>
      <dgm:spPr/>
    </dgm:pt>
    <dgm:pt modelId="{DD37888C-CF27-2045-B208-F740728FF8A4}" type="pres">
      <dgm:prSet presAssocID="{07DFEFF0-FC98-4C49-8A7D-7F6E0BDDD827}" presName="hierChild2" presStyleCnt="0"/>
      <dgm:spPr/>
    </dgm:pt>
    <dgm:pt modelId="{667F17A1-F3AF-BE4A-86E3-3CF857853106}" type="pres">
      <dgm:prSet presAssocID="{60C4C12C-F3FB-0E4A-94E9-8B1F7F20DC52}" presName="Name19" presStyleLbl="parChTrans1D2" presStyleIdx="0" presStyleCnt="2"/>
      <dgm:spPr/>
    </dgm:pt>
    <dgm:pt modelId="{D5A6B564-B619-4748-BB79-3C06DB601214}" type="pres">
      <dgm:prSet presAssocID="{FC7EA425-DF0C-9D48-AEB1-314FA3676BAA}" presName="Name21" presStyleCnt="0"/>
      <dgm:spPr/>
    </dgm:pt>
    <dgm:pt modelId="{89E4EB90-E331-4541-90CD-A9DDD209F170}" type="pres">
      <dgm:prSet presAssocID="{FC7EA425-DF0C-9D48-AEB1-314FA3676BAA}" presName="level2Shape" presStyleLbl="node2" presStyleIdx="0" presStyleCnt="2"/>
      <dgm:spPr/>
    </dgm:pt>
    <dgm:pt modelId="{F0B41EEC-E147-3049-A263-7507767BE1ED}" type="pres">
      <dgm:prSet presAssocID="{FC7EA425-DF0C-9D48-AEB1-314FA3676BAA}" presName="hierChild3" presStyleCnt="0"/>
      <dgm:spPr/>
    </dgm:pt>
    <dgm:pt modelId="{6EE52204-548A-074B-A1B7-99A8A0045E93}" type="pres">
      <dgm:prSet presAssocID="{11B3DEF4-08E8-C943-A6F8-DAE693531C84}" presName="Name19" presStyleLbl="parChTrans1D3" presStyleIdx="0" presStyleCnt="4"/>
      <dgm:spPr/>
    </dgm:pt>
    <dgm:pt modelId="{0029AEAE-95FD-314C-A4D6-988F4A646473}" type="pres">
      <dgm:prSet presAssocID="{642E5A91-FBD4-6642-9410-599470ACA1D3}" presName="Name21" presStyleCnt="0"/>
      <dgm:spPr/>
    </dgm:pt>
    <dgm:pt modelId="{C6B4B5D5-10E5-074C-84DC-0B075E66A348}" type="pres">
      <dgm:prSet presAssocID="{642E5A91-FBD4-6642-9410-599470ACA1D3}" presName="level2Shape" presStyleLbl="node3" presStyleIdx="0" presStyleCnt="4" custScaleY="302414"/>
      <dgm:spPr/>
    </dgm:pt>
    <dgm:pt modelId="{01A59DF0-81F7-E243-92B9-E3697D868434}" type="pres">
      <dgm:prSet presAssocID="{642E5A91-FBD4-6642-9410-599470ACA1D3}" presName="hierChild3" presStyleCnt="0"/>
      <dgm:spPr/>
    </dgm:pt>
    <dgm:pt modelId="{93FEA37E-9B3B-AB41-9A73-05DA6927178D}" type="pres">
      <dgm:prSet presAssocID="{3EC88AF7-9F64-9245-8495-7AF7B911C5DA}" presName="Name19" presStyleLbl="parChTrans1D3" presStyleIdx="1" presStyleCnt="4"/>
      <dgm:spPr/>
    </dgm:pt>
    <dgm:pt modelId="{AA04ABC3-0908-D848-B974-89DCF4538B0D}" type="pres">
      <dgm:prSet presAssocID="{57411B04-9460-954E-A04D-2D688BE703D6}" presName="Name21" presStyleCnt="0"/>
      <dgm:spPr/>
    </dgm:pt>
    <dgm:pt modelId="{DEF1A828-1863-FB40-B8C5-A1ACDFD4A084}" type="pres">
      <dgm:prSet presAssocID="{57411B04-9460-954E-A04D-2D688BE703D6}" presName="level2Shape" presStyleLbl="node3" presStyleIdx="1" presStyleCnt="4" custScaleY="302414"/>
      <dgm:spPr/>
    </dgm:pt>
    <dgm:pt modelId="{C676E05B-48CA-1A4E-8C60-EB1CB27A2ACD}" type="pres">
      <dgm:prSet presAssocID="{57411B04-9460-954E-A04D-2D688BE703D6}" presName="hierChild3" presStyleCnt="0"/>
      <dgm:spPr/>
    </dgm:pt>
    <dgm:pt modelId="{94D75D44-43F8-9247-81F6-6E7F480DB897}" type="pres">
      <dgm:prSet presAssocID="{02671CC8-76B9-5742-9A67-E0BC4B8CA392}" presName="Name19" presStyleLbl="parChTrans1D3" presStyleIdx="2" presStyleCnt="4"/>
      <dgm:spPr/>
    </dgm:pt>
    <dgm:pt modelId="{6B3CCAAC-913C-3D48-8EF4-958908C48AFC}" type="pres">
      <dgm:prSet presAssocID="{86C1103E-A1DB-464C-811F-198EE89D8AB8}" presName="Name21" presStyleCnt="0"/>
      <dgm:spPr/>
    </dgm:pt>
    <dgm:pt modelId="{EB876A37-5E98-4B4E-AAD0-7AA5A584EBD9}" type="pres">
      <dgm:prSet presAssocID="{86C1103E-A1DB-464C-811F-198EE89D8AB8}" presName="level2Shape" presStyleLbl="node3" presStyleIdx="2" presStyleCnt="4" custScaleY="302414"/>
      <dgm:spPr/>
    </dgm:pt>
    <dgm:pt modelId="{4BF39A8B-9730-F742-96A8-209DA03A638C}" type="pres">
      <dgm:prSet presAssocID="{86C1103E-A1DB-464C-811F-198EE89D8AB8}" presName="hierChild3" presStyleCnt="0"/>
      <dgm:spPr/>
    </dgm:pt>
    <dgm:pt modelId="{7B66904D-A25D-7A45-AF94-26198DB802D1}" type="pres">
      <dgm:prSet presAssocID="{10D9A4AD-9E19-3849-8C9D-E65943D3B7EA}" presName="Name19" presStyleLbl="parChTrans1D2" presStyleIdx="1" presStyleCnt="2"/>
      <dgm:spPr/>
    </dgm:pt>
    <dgm:pt modelId="{546A3FA3-C542-DC47-901D-61A4C557174B}" type="pres">
      <dgm:prSet presAssocID="{FE1DE537-DB4C-5B47-83DE-9E9F7FBBCD96}" presName="Name21" presStyleCnt="0"/>
      <dgm:spPr/>
    </dgm:pt>
    <dgm:pt modelId="{8ED6B16E-66CA-674D-8951-448F04E7CF52}" type="pres">
      <dgm:prSet presAssocID="{FE1DE537-DB4C-5B47-83DE-9E9F7FBBCD96}" presName="level2Shape" presStyleLbl="node2" presStyleIdx="1" presStyleCnt="2" custScaleX="184362" custScaleY="244150"/>
      <dgm:spPr/>
    </dgm:pt>
    <dgm:pt modelId="{9B13BBA0-6780-C249-9780-444459307FD1}" type="pres">
      <dgm:prSet presAssocID="{FE1DE537-DB4C-5B47-83DE-9E9F7FBBCD96}" presName="hierChild3" presStyleCnt="0"/>
      <dgm:spPr/>
    </dgm:pt>
    <dgm:pt modelId="{1B5B22A7-A4CF-BF42-8EA1-27D8CE421A51}" type="pres">
      <dgm:prSet presAssocID="{7A6EEB9D-DE22-AC47-B88F-0A3CFA022607}" presName="Name19" presStyleLbl="parChTrans1D3" presStyleIdx="3" presStyleCnt="4"/>
      <dgm:spPr/>
    </dgm:pt>
    <dgm:pt modelId="{EEF4933B-18F0-BC44-AB14-BCFA2E3951D7}" type="pres">
      <dgm:prSet presAssocID="{720C5EA6-E64D-FF49-A17C-F9760162E828}" presName="Name21" presStyleCnt="0"/>
      <dgm:spPr/>
    </dgm:pt>
    <dgm:pt modelId="{BEDA3889-20C3-EF43-BFB0-D8021BD9B6AA}" type="pres">
      <dgm:prSet presAssocID="{720C5EA6-E64D-FF49-A17C-F9760162E828}" presName="level2Shape" presStyleLbl="node3" presStyleIdx="3" presStyleCnt="4" custScaleX="161219" custScaleY="183754" custLinFactNeighborX="-36" custLinFactNeighborY="15268"/>
      <dgm:spPr/>
    </dgm:pt>
    <dgm:pt modelId="{53F40D24-1EC2-D54C-AE4E-0AB92437E527}" type="pres">
      <dgm:prSet presAssocID="{720C5EA6-E64D-FF49-A17C-F9760162E828}" presName="hierChild3" presStyleCnt="0"/>
      <dgm:spPr/>
    </dgm:pt>
    <dgm:pt modelId="{D98BC5F3-5D6A-A54F-A99E-4E96C3451E8A}" type="pres">
      <dgm:prSet presAssocID="{35858299-B430-1244-A0C7-12701BC19AC6}" presName="bgShapesFlow" presStyleCnt="0"/>
      <dgm:spPr/>
    </dgm:pt>
    <dgm:pt modelId="{A48D7C0A-B74B-2E4A-B43F-AAD8D0CAAF0E}" type="pres">
      <dgm:prSet presAssocID="{FED32390-0655-E64C-97C7-57D2D221835B}" presName="rectComp" presStyleCnt="0"/>
      <dgm:spPr/>
    </dgm:pt>
    <dgm:pt modelId="{D9584CF8-8E08-6347-8D7F-7DF9D006C1EC}" type="pres">
      <dgm:prSet presAssocID="{FED32390-0655-E64C-97C7-57D2D221835B}" presName="bgRect" presStyleLbl="bgShp" presStyleIdx="0" presStyleCnt="3"/>
      <dgm:spPr/>
    </dgm:pt>
    <dgm:pt modelId="{820106BE-09E0-7545-8082-5B1D756279C0}" type="pres">
      <dgm:prSet presAssocID="{FED32390-0655-E64C-97C7-57D2D221835B}" presName="bgRectTx" presStyleLbl="bgShp" presStyleIdx="0" presStyleCnt="3">
        <dgm:presLayoutVars>
          <dgm:bulletEnabled val="1"/>
        </dgm:presLayoutVars>
      </dgm:prSet>
      <dgm:spPr/>
    </dgm:pt>
    <dgm:pt modelId="{C5BB4001-9556-1142-9507-E125026AEA44}" type="pres">
      <dgm:prSet presAssocID="{FED32390-0655-E64C-97C7-57D2D221835B}" presName="spComp" presStyleCnt="0"/>
      <dgm:spPr/>
    </dgm:pt>
    <dgm:pt modelId="{2C1606BB-F5A6-4F46-A004-405FB83C9D38}" type="pres">
      <dgm:prSet presAssocID="{FED32390-0655-E64C-97C7-57D2D221835B}" presName="vSp" presStyleCnt="0"/>
      <dgm:spPr/>
    </dgm:pt>
    <dgm:pt modelId="{7AC4DD29-3F1F-E949-8DEB-C39B48AD8EB3}" type="pres">
      <dgm:prSet presAssocID="{B4F9747A-0FE4-C543-AC1C-366ED7719BDF}" presName="rectComp" presStyleCnt="0"/>
      <dgm:spPr/>
    </dgm:pt>
    <dgm:pt modelId="{C0475C29-5C99-7D46-9EBE-978B1F432A0A}" type="pres">
      <dgm:prSet presAssocID="{B4F9747A-0FE4-C543-AC1C-366ED7719BDF}" presName="bgRect" presStyleLbl="bgShp" presStyleIdx="1" presStyleCnt="3"/>
      <dgm:spPr/>
    </dgm:pt>
    <dgm:pt modelId="{5730CE4D-49E7-7D4E-96AB-4DD32341ACA3}" type="pres">
      <dgm:prSet presAssocID="{B4F9747A-0FE4-C543-AC1C-366ED7719BDF}" presName="bgRectTx" presStyleLbl="bgShp" presStyleIdx="1" presStyleCnt="3">
        <dgm:presLayoutVars>
          <dgm:bulletEnabled val="1"/>
        </dgm:presLayoutVars>
      </dgm:prSet>
      <dgm:spPr/>
    </dgm:pt>
    <dgm:pt modelId="{18E2C8E2-DACC-D641-AB2B-C0681709A042}" type="pres">
      <dgm:prSet presAssocID="{B4F9747A-0FE4-C543-AC1C-366ED7719BDF}" presName="spComp" presStyleCnt="0"/>
      <dgm:spPr/>
    </dgm:pt>
    <dgm:pt modelId="{BD2EC20B-B2C1-3945-9A26-B24A7538C586}" type="pres">
      <dgm:prSet presAssocID="{B4F9747A-0FE4-C543-AC1C-366ED7719BDF}" presName="vSp" presStyleCnt="0"/>
      <dgm:spPr/>
    </dgm:pt>
    <dgm:pt modelId="{4772D3B7-DCA0-C64E-BDDB-0B2573421C35}" type="pres">
      <dgm:prSet presAssocID="{886C8B42-3E28-A743-B9E7-E2B9C0BE958C}" presName="rectComp" presStyleCnt="0"/>
      <dgm:spPr/>
    </dgm:pt>
    <dgm:pt modelId="{50BE4006-A95D-E846-B5CB-6DBC3B9538D2}" type="pres">
      <dgm:prSet presAssocID="{886C8B42-3E28-A743-B9E7-E2B9C0BE958C}" presName="bgRect" presStyleLbl="bgShp" presStyleIdx="2" presStyleCnt="3" custScaleY="133980" custLinFactNeighborX="-156" custLinFactNeighborY="28978"/>
      <dgm:spPr/>
    </dgm:pt>
    <dgm:pt modelId="{62C08543-31A6-364C-8F82-38B8949F931E}" type="pres">
      <dgm:prSet presAssocID="{886C8B42-3E28-A743-B9E7-E2B9C0BE958C}" presName="bgRectTx" presStyleLbl="bgShp" presStyleIdx="2" presStyleCnt="3">
        <dgm:presLayoutVars>
          <dgm:bulletEnabled val="1"/>
        </dgm:presLayoutVars>
      </dgm:prSet>
      <dgm:spPr/>
    </dgm:pt>
  </dgm:ptLst>
  <dgm:cxnLst>
    <dgm:cxn modelId="{28107E02-4703-E840-931B-C0E38277C28B}" type="presOf" srcId="{642E5A91-FBD4-6642-9410-599470ACA1D3}" destId="{C6B4B5D5-10E5-074C-84DC-0B075E66A348}" srcOrd="0" destOrd="0" presId="urn:microsoft.com/office/officeart/2005/8/layout/hierarchy6"/>
    <dgm:cxn modelId="{4B030C0D-CFAC-1A43-A6F7-5B54EC417565}" type="presOf" srcId="{720C5EA6-E64D-FF49-A17C-F9760162E828}" destId="{BEDA3889-20C3-EF43-BFB0-D8021BD9B6AA}" srcOrd="0" destOrd="0" presId="urn:microsoft.com/office/officeart/2005/8/layout/hierarchy6"/>
    <dgm:cxn modelId="{02370D1A-8629-DD4B-A8E7-42ADDA8FEE06}" type="presOf" srcId="{02671CC8-76B9-5742-9A67-E0BC4B8CA392}" destId="{94D75D44-43F8-9247-81F6-6E7F480DB897}" srcOrd="0" destOrd="0" presId="urn:microsoft.com/office/officeart/2005/8/layout/hierarchy6"/>
    <dgm:cxn modelId="{84C0BA1B-3BFA-BF47-86CE-B454284AC362}" type="presOf" srcId="{35858299-B430-1244-A0C7-12701BC19AC6}" destId="{9D9ACC5D-FFEC-DB46-B396-AD11791581FE}" srcOrd="0" destOrd="0" presId="urn:microsoft.com/office/officeart/2005/8/layout/hierarchy6"/>
    <dgm:cxn modelId="{9AD97629-E579-484A-9957-4FB8723CA5E2}" type="presOf" srcId="{3EC88AF7-9F64-9245-8495-7AF7B911C5DA}" destId="{93FEA37E-9B3B-AB41-9A73-05DA6927178D}" srcOrd="0" destOrd="0" presId="urn:microsoft.com/office/officeart/2005/8/layout/hierarchy6"/>
    <dgm:cxn modelId="{29636D2C-0232-744A-A4D6-004FF5B32350}" type="presOf" srcId="{886C8B42-3E28-A743-B9E7-E2B9C0BE958C}" destId="{62C08543-31A6-364C-8F82-38B8949F931E}" srcOrd="1" destOrd="0" presId="urn:microsoft.com/office/officeart/2005/8/layout/hierarchy6"/>
    <dgm:cxn modelId="{DD62DE39-BA88-534C-AD52-920A826FE889}" type="presOf" srcId="{57411B04-9460-954E-A04D-2D688BE703D6}" destId="{DEF1A828-1863-FB40-B8C5-A1ACDFD4A084}" srcOrd="0" destOrd="0" presId="urn:microsoft.com/office/officeart/2005/8/layout/hierarchy6"/>
    <dgm:cxn modelId="{D962D247-C67F-8849-AD54-03EFB2DA963A}" type="presOf" srcId="{10D9A4AD-9E19-3849-8C9D-E65943D3B7EA}" destId="{7B66904D-A25D-7A45-AF94-26198DB802D1}" srcOrd="0" destOrd="0" presId="urn:microsoft.com/office/officeart/2005/8/layout/hierarchy6"/>
    <dgm:cxn modelId="{DE601F4B-FAC9-8C42-9622-6393DE9DEB9F}" type="presOf" srcId="{60C4C12C-F3FB-0E4A-94E9-8B1F7F20DC52}" destId="{667F17A1-F3AF-BE4A-86E3-3CF857853106}" srcOrd="0" destOrd="0" presId="urn:microsoft.com/office/officeart/2005/8/layout/hierarchy6"/>
    <dgm:cxn modelId="{AB5B3056-8745-2D4A-8277-B774801380F8}" type="presOf" srcId="{B4F9747A-0FE4-C543-AC1C-366ED7719BDF}" destId="{C0475C29-5C99-7D46-9EBE-978B1F432A0A}" srcOrd="0" destOrd="0" presId="urn:microsoft.com/office/officeart/2005/8/layout/hierarchy6"/>
    <dgm:cxn modelId="{B4AD7358-74B0-1A4A-BEC9-665FD6C0F93B}" type="presOf" srcId="{FC7EA425-DF0C-9D48-AEB1-314FA3676BAA}" destId="{89E4EB90-E331-4541-90CD-A9DDD209F170}" srcOrd="0" destOrd="0" presId="urn:microsoft.com/office/officeart/2005/8/layout/hierarchy6"/>
    <dgm:cxn modelId="{96C3355F-E23A-5347-A719-6D5E7F998BE6}" srcId="{35858299-B430-1244-A0C7-12701BC19AC6}" destId="{B4F9747A-0FE4-C543-AC1C-366ED7719BDF}" srcOrd="2" destOrd="0" parTransId="{9C68450F-9A9E-E544-AAF4-55C0ECCF8E8B}" sibTransId="{97A3F44C-3149-4E4A-9DB1-BA7F6A631C15}"/>
    <dgm:cxn modelId="{4EE67066-119E-DA4C-B084-1B76044AA941}" srcId="{35858299-B430-1244-A0C7-12701BC19AC6}" destId="{FED32390-0655-E64C-97C7-57D2D221835B}" srcOrd="1" destOrd="0" parTransId="{DE3A2F7F-A2D8-8E49-883D-9AFA59361A55}" sibTransId="{808EA68F-97CC-F147-9511-C2B3447081A3}"/>
    <dgm:cxn modelId="{CD528F67-8A7F-DB46-8F29-CBF23012BDFF}" srcId="{FC7EA425-DF0C-9D48-AEB1-314FA3676BAA}" destId="{57411B04-9460-954E-A04D-2D688BE703D6}" srcOrd="1" destOrd="0" parTransId="{3EC88AF7-9F64-9245-8495-7AF7B911C5DA}" sibTransId="{D9A952F7-F673-704E-85AE-1A166071442D}"/>
    <dgm:cxn modelId="{7E788871-1077-AC42-8489-5D4F9E028D10}" type="presOf" srcId="{FED32390-0655-E64C-97C7-57D2D221835B}" destId="{D9584CF8-8E08-6347-8D7F-7DF9D006C1EC}" srcOrd="0" destOrd="0" presId="urn:microsoft.com/office/officeart/2005/8/layout/hierarchy6"/>
    <dgm:cxn modelId="{86351573-2623-E34F-857C-2F3DEDC4CE96}" type="presOf" srcId="{B4F9747A-0FE4-C543-AC1C-366ED7719BDF}" destId="{5730CE4D-49E7-7D4E-96AB-4DD32341ACA3}" srcOrd="1" destOrd="0" presId="urn:microsoft.com/office/officeart/2005/8/layout/hierarchy6"/>
    <dgm:cxn modelId="{9E278F78-4422-5745-A269-A32E6B37F580}" type="presOf" srcId="{07DFEFF0-FC98-4C49-8A7D-7F6E0BDDD827}" destId="{87D1B4FD-1341-4B4C-A3A3-0E545CBCD622}" srcOrd="0" destOrd="0" presId="urn:microsoft.com/office/officeart/2005/8/layout/hierarchy6"/>
    <dgm:cxn modelId="{0ED8768F-B32C-1B43-B890-1D83719BC655}" type="presOf" srcId="{886C8B42-3E28-A743-B9E7-E2B9C0BE958C}" destId="{50BE4006-A95D-E846-B5CB-6DBC3B9538D2}" srcOrd="0" destOrd="0" presId="urn:microsoft.com/office/officeart/2005/8/layout/hierarchy6"/>
    <dgm:cxn modelId="{0105589F-5773-AB40-9119-45FFF7707EBF}" srcId="{FE1DE537-DB4C-5B47-83DE-9E9F7FBBCD96}" destId="{720C5EA6-E64D-FF49-A17C-F9760162E828}" srcOrd="0" destOrd="0" parTransId="{7A6EEB9D-DE22-AC47-B88F-0A3CFA022607}" sibTransId="{07E28E58-19C0-6341-B39E-8DBC6AF91E05}"/>
    <dgm:cxn modelId="{C7D2CDA5-8192-B341-942E-E62D74F9D8E2}" srcId="{07DFEFF0-FC98-4C49-8A7D-7F6E0BDDD827}" destId="{FE1DE537-DB4C-5B47-83DE-9E9F7FBBCD96}" srcOrd="1" destOrd="0" parTransId="{10D9A4AD-9E19-3849-8C9D-E65943D3B7EA}" sibTransId="{058D10BE-D1B0-DB4F-9531-47BE7F0E262B}"/>
    <dgm:cxn modelId="{31374DB8-406A-0844-834A-21B1415DD61A}" srcId="{35858299-B430-1244-A0C7-12701BC19AC6}" destId="{886C8B42-3E28-A743-B9E7-E2B9C0BE958C}" srcOrd="3" destOrd="0" parTransId="{2FD3B8E0-72F1-6346-A493-9DC75AC43B12}" sibTransId="{50A291CA-D4FC-E94C-881A-E8330782C9BC}"/>
    <dgm:cxn modelId="{57FEE1BA-9319-394E-994B-7338293F4DA9}" type="presOf" srcId="{7A6EEB9D-DE22-AC47-B88F-0A3CFA022607}" destId="{1B5B22A7-A4CF-BF42-8EA1-27D8CE421A51}" srcOrd="0" destOrd="0" presId="urn:microsoft.com/office/officeart/2005/8/layout/hierarchy6"/>
    <dgm:cxn modelId="{44AEF6BA-4CAC-264A-9060-1AB42D6A633B}" srcId="{07DFEFF0-FC98-4C49-8A7D-7F6E0BDDD827}" destId="{FC7EA425-DF0C-9D48-AEB1-314FA3676BAA}" srcOrd="0" destOrd="0" parTransId="{60C4C12C-F3FB-0E4A-94E9-8B1F7F20DC52}" sibTransId="{69CBBB41-0024-0A4C-9C42-8137FEC66118}"/>
    <dgm:cxn modelId="{F63F39C9-A1D3-3442-AB95-CF02A59480B9}" type="presOf" srcId="{11B3DEF4-08E8-C943-A6F8-DAE693531C84}" destId="{6EE52204-548A-074B-A1B7-99A8A0045E93}" srcOrd="0" destOrd="0" presId="urn:microsoft.com/office/officeart/2005/8/layout/hierarchy6"/>
    <dgm:cxn modelId="{F9F8A1CA-6874-E645-B74E-CB6BB243BF17}" type="presOf" srcId="{FED32390-0655-E64C-97C7-57D2D221835B}" destId="{820106BE-09E0-7545-8082-5B1D756279C0}" srcOrd="1" destOrd="0" presId="urn:microsoft.com/office/officeart/2005/8/layout/hierarchy6"/>
    <dgm:cxn modelId="{B16E47D3-65E5-8449-BF09-E596A907ABC8}" type="presOf" srcId="{FE1DE537-DB4C-5B47-83DE-9E9F7FBBCD96}" destId="{8ED6B16E-66CA-674D-8951-448F04E7CF52}" srcOrd="0" destOrd="0" presId="urn:microsoft.com/office/officeart/2005/8/layout/hierarchy6"/>
    <dgm:cxn modelId="{B1B5BDE1-BF8F-BE46-8EA8-344C0C6B6EEA}" srcId="{FC7EA425-DF0C-9D48-AEB1-314FA3676BAA}" destId="{642E5A91-FBD4-6642-9410-599470ACA1D3}" srcOrd="0" destOrd="0" parTransId="{11B3DEF4-08E8-C943-A6F8-DAE693531C84}" sibTransId="{7C9328B7-1661-E146-9556-F7236C84064C}"/>
    <dgm:cxn modelId="{EC6647E7-4777-E847-86B9-F3F5385B5814}" type="presOf" srcId="{86C1103E-A1DB-464C-811F-198EE89D8AB8}" destId="{EB876A37-5E98-4B4E-AAD0-7AA5A584EBD9}" srcOrd="0" destOrd="0" presId="urn:microsoft.com/office/officeart/2005/8/layout/hierarchy6"/>
    <dgm:cxn modelId="{059E7FEA-BC6F-DC46-A431-B1AE88798FC6}" srcId="{35858299-B430-1244-A0C7-12701BC19AC6}" destId="{07DFEFF0-FC98-4C49-8A7D-7F6E0BDDD827}" srcOrd="0" destOrd="0" parTransId="{01DA3D79-E48A-D24D-B0C0-C0D550B0D605}" sibTransId="{71759657-02E7-B24E-AB1C-5B6492142626}"/>
    <dgm:cxn modelId="{B395D3F3-7168-3D48-9E54-5F548434D182}" srcId="{FC7EA425-DF0C-9D48-AEB1-314FA3676BAA}" destId="{86C1103E-A1DB-464C-811F-198EE89D8AB8}" srcOrd="2" destOrd="0" parTransId="{02671CC8-76B9-5742-9A67-E0BC4B8CA392}" sibTransId="{848607C5-2BD8-B447-94A1-7780A2E2EB7B}"/>
    <dgm:cxn modelId="{EA153E36-D37F-CA48-A20F-5CFA82B42172}" type="presParOf" srcId="{9D9ACC5D-FFEC-DB46-B396-AD11791581FE}" destId="{16AA3180-6212-CE48-9CA9-FBAAD65AEB2F}" srcOrd="0" destOrd="0" presId="urn:microsoft.com/office/officeart/2005/8/layout/hierarchy6"/>
    <dgm:cxn modelId="{C193B8FA-24BA-0C43-8B20-CA76E53E834C}" type="presParOf" srcId="{16AA3180-6212-CE48-9CA9-FBAAD65AEB2F}" destId="{2E9D2F7C-4D4F-3B4A-AA35-0EFCE5CDE1DA}" srcOrd="0" destOrd="0" presId="urn:microsoft.com/office/officeart/2005/8/layout/hierarchy6"/>
    <dgm:cxn modelId="{0D0AA8BC-A2BD-2E40-81F6-0420BF6C2B68}" type="presParOf" srcId="{16AA3180-6212-CE48-9CA9-FBAAD65AEB2F}" destId="{EC0C7DB7-7CAE-E44D-9978-703234E2F902}" srcOrd="1" destOrd="0" presId="urn:microsoft.com/office/officeart/2005/8/layout/hierarchy6"/>
    <dgm:cxn modelId="{B1B200EA-CA6E-F346-BA75-409233E8E187}" type="presParOf" srcId="{EC0C7DB7-7CAE-E44D-9978-703234E2F902}" destId="{EB9A2A05-255D-E84A-AB17-2F7D931ECF42}" srcOrd="0" destOrd="0" presId="urn:microsoft.com/office/officeart/2005/8/layout/hierarchy6"/>
    <dgm:cxn modelId="{BE8EA537-654B-2245-A7C3-42B4985A646D}" type="presParOf" srcId="{EB9A2A05-255D-E84A-AB17-2F7D931ECF42}" destId="{87D1B4FD-1341-4B4C-A3A3-0E545CBCD622}" srcOrd="0" destOrd="0" presId="urn:microsoft.com/office/officeart/2005/8/layout/hierarchy6"/>
    <dgm:cxn modelId="{3D2488CB-D27D-8040-812F-A849367FF38F}" type="presParOf" srcId="{EB9A2A05-255D-E84A-AB17-2F7D931ECF42}" destId="{DD37888C-CF27-2045-B208-F740728FF8A4}" srcOrd="1" destOrd="0" presId="urn:microsoft.com/office/officeart/2005/8/layout/hierarchy6"/>
    <dgm:cxn modelId="{E68A2A95-5BE9-7F47-B299-E4D229085D58}" type="presParOf" srcId="{DD37888C-CF27-2045-B208-F740728FF8A4}" destId="{667F17A1-F3AF-BE4A-86E3-3CF857853106}" srcOrd="0" destOrd="0" presId="urn:microsoft.com/office/officeart/2005/8/layout/hierarchy6"/>
    <dgm:cxn modelId="{8698A0A5-4980-1746-8F14-9120663FDD21}" type="presParOf" srcId="{DD37888C-CF27-2045-B208-F740728FF8A4}" destId="{D5A6B564-B619-4748-BB79-3C06DB601214}" srcOrd="1" destOrd="0" presId="urn:microsoft.com/office/officeart/2005/8/layout/hierarchy6"/>
    <dgm:cxn modelId="{3D81F993-61B1-3D47-A105-6AE8E6C92898}" type="presParOf" srcId="{D5A6B564-B619-4748-BB79-3C06DB601214}" destId="{89E4EB90-E331-4541-90CD-A9DDD209F170}" srcOrd="0" destOrd="0" presId="urn:microsoft.com/office/officeart/2005/8/layout/hierarchy6"/>
    <dgm:cxn modelId="{35A397AF-01B4-CA45-A732-A96731B60F3D}" type="presParOf" srcId="{D5A6B564-B619-4748-BB79-3C06DB601214}" destId="{F0B41EEC-E147-3049-A263-7507767BE1ED}" srcOrd="1" destOrd="0" presId="urn:microsoft.com/office/officeart/2005/8/layout/hierarchy6"/>
    <dgm:cxn modelId="{236C1EAD-7007-5046-9B9F-1D2C5E4BC36C}" type="presParOf" srcId="{F0B41EEC-E147-3049-A263-7507767BE1ED}" destId="{6EE52204-548A-074B-A1B7-99A8A0045E93}" srcOrd="0" destOrd="0" presId="urn:microsoft.com/office/officeart/2005/8/layout/hierarchy6"/>
    <dgm:cxn modelId="{47A7089F-4FAD-CC4A-A450-3854B7433E77}" type="presParOf" srcId="{F0B41EEC-E147-3049-A263-7507767BE1ED}" destId="{0029AEAE-95FD-314C-A4D6-988F4A646473}" srcOrd="1" destOrd="0" presId="urn:microsoft.com/office/officeart/2005/8/layout/hierarchy6"/>
    <dgm:cxn modelId="{AA436A59-22A5-DF43-B510-66FDED00C77E}" type="presParOf" srcId="{0029AEAE-95FD-314C-A4D6-988F4A646473}" destId="{C6B4B5D5-10E5-074C-84DC-0B075E66A348}" srcOrd="0" destOrd="0" presId="urn:microsoft.com/office/officeart/2005/8/layout/hierarchy6"/>
    <dgm:cxn modelId="{A7D5F982-52BC-674D-AB1E-9878147899A0}" type="presParOf" srcId="{0029AEAE-95FD-314C-A4D6-988F4A646473}" destId="{01A59DF0-81F7-E243-92B9-E3697D868434}" srcOrd="1" destOrd="0" presId="urn:microsoft.com/office/officeart/2005/8/layout/hierarchy6"/>
    <dgm:cxn modelId="{4A024970-8A64-FC4C-8EE6-F5DA49311E74}" type="presParOf" srcId="{F0B41EEC-E147-3049-A263-7507767BE1ED}" destId="{93FEA37E-9B3B-AB41-9A73-05DA6927178D}" srcOrd="2" destOrd="0" presId="urn:microsoft.com/office/officeart/2005/8/layout/hierarchy6"/>
    <dgm:cxn modelId="{068BDD99-8958-0E40-8AE9-04EA62615ECB}" type="presParOf" srcId="{F0B41EEC-E147-3049-A263-7507767BE1ED}" destId="{AA04ABC3-0908-D848-B974-89DCF4538B0D}" srcOrd="3" destOrd="0" presId="urn:microsoft.com/office/officeart/2005/8/layout/hierarchy6"/>
    <dgm:cxn modelId="{3EBD759F-64B9-8442-818E-22FD981BC054}" type="presParOf" srcId="{AA04ABC3-0908-D848-B974-89DCF4538B0D}" destId="{DEF1A828-1863-FB40-B8C5-A1ACDFD4A084}" srcOrd="0" destOrd="0" presId="urn:microsoft.com/office/officeart/2005/8/layout/hierarchy6"/>
    <dgm:cxn modelId="{4C4F5419-72CE-D84A-AEDF-5C7887ED5C33}" type="presParOf" srcId="{AA04ABC3-0908-D848-B974-89DCF4538B0D}" destId="{C676E05B-48CA-1A4E-8C60-EB1CB27A2ACD}" srcOrd="1" destOrd="0" presId="urn:microsoft.com/office/officeart/2005/8/layout/hierarchy6"/>
    <dgm:cxn modelId="{9567935D-AC03-C946-BAFC-7EC54F190F66}" type="presParOf" srcId="{F0B41EEC-E147-3049-A263-7507767BE1ED}" destId="{94D75D44-43F8-9247-81F6-6E7F480DB897}" srcOrd="4" destOrd="0" presId="urn:microsoft.com/office/officeart/2005/8/layout/hierarchy6"/>
    <dgm:cxn modelId="{90CCEEB4-A06C-C54D-AD02-5B6DC5447997}" type="presParOf" srcId="{F0B41EEC-E147-3049-A263-7507767BE1ED}" destId="{6B3CCAAC-913C-3D48-8EF4-958908C48AFC}" srcOrd="5" destOrd="0" presId="urn:microsoft.com/office/officeart/2005/8/layout/hierarchy6"/>
    <dgm:cxn modelId="{B37416E9-371C-4C47-8A7B-072F846AA720}" type="presParOf" srcId="{6B3CCAAC-913C-3D48-8EF4-958908C48AFC}" destId="{EB876A37-5E98-4B4E-AAD0-7AA5A584EBD9}" srcOrd="0" destOrd="0" presId="urn:microsoft.com/office/officeart/2005/8/layout/hierarchy6"/>
    <dgm:cxn modelId="{E969130C-1383-6B42-880F-D64CD76C82EA}" type="presParOf" srcId="{6B3CCAAC-913C-3D48-8EF4-958908C48AFC}" destId="{4BF39A8B-9730-F742-96A8-209DA03A638C}" srcOrd="1" destOrd="0" presId="urn:microsoft.com/office/officeart/2005/8/layout/hierarchy6"/>
    <dgm:cxn modelId="{07D4C00C-702C-344E-8B9F-EC6F8CA5761B}" type="presParOf" srcId="{DD37888C-CF27-2045-B208-F740728FF8A4}" destId="{7B66904D-A25D-7A45-AF94-26198DB802D1}" srcOrd="2" destOrd="0" presId="urn:microsoft.com/office/officeart/2005/8/layout/hierarchy6"/>
    <dgm:cxn modelId="{B3AB5467-78FE-4845-B3E1-20C9857A4780}" type="presParOf" srcId="{DD37888C-CF27-2045-B208-F740728FF8A4}" destId="{546A3FA3-C542-DC47-901D-61A4C557174B}" srcOrd="3" destOrd="0" presId="urn:microsoft.com/office/officeart/2005/8/layout/hierarchy6"/>
    <dgm:cxn modelId="{ECD14DB7-33EA-6148-9DA0-24992FBDC212}" type="presParOf" srcId="{546A3FA3-C542-DC47-901D-61A4C557174B}" destId="{8ED6B16E-66CA-674D-8951-448F04E7CF52}" srcOrd="0" destOrd="0" presId="urn:microsoft.com/office/officeart/2005/8/layout/hierarchy6"/>
    <dgm:cxn modelId="{4577FF2E-B605-0B4E-BCA4-00D940960CB2}" type="presParOf" srcId="{546A3FA3-C542-DC47-901D-61A4C557174B}" destId="{9B13BBA0-6780-C249-9780-444459307FD1}" srcOrd="1" destOrd="0" presId="urn:microsoft.com/office/officeart/2005/8/layout/hierarchy6"/>
    <dgm:cxn modelId="{C0D30765-B693-7241-9CC2-8919F0B27B56}" type="presParOf" srcId="{9B13BBA0-6780-C249-9780-444459307FD1}" destId="{1B5B22A7-A4CF-BF42-8EA1-27D8CE421A51}" srcOrd="0" destOrd="0" presId="urn:microsoft.com/office/officeart/2005/8/layout/hierarchy6"/>
    <dgm:cxn modelId="{F6715EE5-3F66-DB4C-A28C-336E89E35A64}" type="presParOf" srcId="{9B13BBA0-6780-C249-9780-444459307FD1}" destId="{EEF4933B-18F0-BC44-AB14-BCFA2E3951D7}" srcOrd="1" destOrd="0" presId="urn:microsoft.com/office/officeart/2005/8/layout/hierarchy6"/>
    <dgm:cxn modelId="{ACF95BFE-D1B7-374A-8D8F-F4020C229B8C}" type="presParOf" srcId="{EEF4933B-18F0-BC44-AB14-BCFA2E3951D7}" destId="{BEDA3889-20C3-EF43-BFB0-D8021BD9B6AA}" srcOrd="0" destOrd="0" presId="urn:microsoft.com/office/officeart/2005/8/layout/hierarchy6"/>
    <dgm:cxn modelId="{7A717314-EE11-954F-9A10-DA89FEDB425B}" type="presParOf" srcId="{EEF4933B-18F0-BC44-AB14-BCFA2E3951D7}" destId="{53F40D24-1EC2-D54C-AE4E-0AB92437E527}" srcOrd="1" destOrd="0" presId="urn:microsoft.com/office/officeart/2005/8/layout/hierarchy6"/>
    <dgm:cxn modelId="{95BE2277-F1E6-4B41-98D4-163F8EEEA906}" type="presParOf" srcId="{9D9ACC5D-FFEC-DB46-B396-AD11791581FE}" destId="{D98BC5F3-5D6A-A54F-A99E-4E96C3451E8A}" srcOrd="1" destOrd="0" presId="urn:microsoft.com/office/officeart/2005/8/layout/hierarchy6"/>
    <dgm:cxn modelId="{F2C6A659-E99E-3B4A-8E8A-D34A2E33ECFD}" type="presParOf" srcId="{D98BC5F3-5D6A-A54F-A99E-4E96C3451E8A}" destId="{A48D7C0A-B74B-2E4A-B43F-AAD8D0CAAF0E}" srcOrd="0" destOrd="0" presId="urn:microsoft.com/office/officeart/2005/8/layout/hierarchy6"/>
    <dgm:cxn modelId="{B34A456B-AA79-6046-9979-C8A0FFDBF3F4}" type="presParOf" srcId="{A48D7C0A-B74B-2E4A-B43F-AAD8D0CAAF0E}" destId="{D9584CF8-8E08-6347-8D7F-7DF9D006C1EC}" srcOrd="0" destOrd="0" presId="urn:microsoft.com/office/officeart/2005/8/layout/hierarchy6"/>
    <dgm:cxn modelId="{CDE256FB-626C-E143-A885-4BACB052A234}" type="presParOf" srcId="{A48D7C0A-B74B-2E4A-B43F-AAD8D0CAAF0E}" destId="{820106BE-09E0-7545-8082-5B1D756279C0}" srcOrd="1" destOrd="0" presId="urn:microsoft.com/office/officeart/2005/8/layout/hierarchy6"/>
    <dgm:cxn modelId="{88E94BAD-0891-1B41-A30E-68942340A158}" type="presParOf" srcId="{D98BC5F3-5D6A-A54F-A99E-4E96C3451E8A}" destId="{C5BB4001-9556-1142-9507-E125026AEA44}" srcOrd="1" destOrd="0" presId="urn:microsoft.com/office/officeart/2005/8/layout/hierarchy6"/>
    <dgm:cxn modelId="{2F61FE38-E838-B94D-A992-A0CD59AC74A2}" type="presParOf" srcId="{C5BB4001-9556-1142-9507-E125026AEA44}" destId="{2C1606BB-F5A6-4F46-A004-405FB83C9D38}" srcOrd="0" destOrd="0" presId="urn:microsoft.com/office/officeart/2005/8/layout/hierarchy6"/>
    <dgm:cxn modelId="{DA4E0195-EF3A-B44A-A103-0BBF6A26F282}" type="presParOf" srcId="{D98BC5F3-5D6A-A54F-A99E-4E96C3451E8A}" destId="{7AC4DD29-3F1F-E949-8DEB-C39B48AD8EB3}" srcOrd="2" destOrd="0" presId="urn:microsoft.com/office/officeart/2005/8/layout/hierarchy6"/>
    <dgm:cxn modelId="{0D1D6DF0-6764-D84A-8AF2-25309A465705}" type="presParOf" srcId="{7AC4DD29-3F1F-E949-8DEB-C39B48AD8EB3}" destId="{C0475C29-5C99-7D46-9EBE-978B1F432A0A}" srcOrd="0" destOrd="0" presId="urn:microsoft.com/office/officeart/2005/8/layout/hierarchy6"/>
    <dgm:cxn modelId="{51E852C2-2347-3842-BC39-39F02D3096A0}" type="presParOf" srcId="{7AC4DD29-3F1F-E949-8DEB-C39B48AD8EB3}" destId="{5730CE4D-49E7-7D4E-96AB-4DD32341ACA3}" srcOrd="1" destOrd="0" presId="urn:microsoft.com/office/officeart/2005/8/layout/hierarchy6"/>
    <dgm:cxn modelId="{76960F5E-2C99-6444-9A37-D584C7A572B3}" type="presParOf" srcId="{D98BC5F3-5D6A-A54F-A99E-4E96C3451E8A}" destId="{18E2C8E2-DACC-D641-AB2B-C0681709A042}" srcOrd="3" destOrd="0" presId="urn:microsoft.com/office/officeart/2005/8/layout/hierarchy6"/>
    <dgm:cxn modelId="{E605910D-02D3-584F-BF35-7CDC19D1C6E7}" type="presParOf" srcId="{18E2C8E2-DACC-D641-AB2B-C0681709A042}" destId="{BD2EC20B-B2C1-3945-9A26-B24A7538C586}" srcOrd="0" destOrd="0" presId="urn:microsoft.com/office/officeart/2005/8/layout/hierarchy6"/>
    <dgm:cxn modelId="{615B1753-AAA2-0A41-83AD-A133953EE8C9}" type="presParOf" srcId="{D98BC5F3-5D6A-A54F-A99E-4E96C3451E8A}" destId="{4772D3B7-DCA0-C64E-BDDB-0B2573421C35}" srcOrd="4" destOrd="0" presId="urn:microsoft.com/office/officeart/2005/8/layout/hierarchy6"/>
    <dgm:cxn modelId="{05DBCF17-37F0-514D-8689-5AA6F6410CE1}" type="presParOf" srcId="{4772D3B7-DCA0-C64E-BDDB-0B2573421C35}" destId="{50BE4006-A95D-E846-B5CB-6DBC3B9538D2}" srcOrd="0" destOrd="0" presId="urn:microsoft.com/office/officeart/2005/8/layout/hierarchy6"/>
    <dgm:cxn modelId="{C0E6B07B-8987-AD42-965D-2AB136279B95}" type="presParOf" srcId="{4772D3B7-DCA0-C64E-BDDB-0B2573421C35}" destId="{62C08543-31A6-364C-8F82-38B8949F931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64F064-73CE-7849-935D-DBF9D86BE82D}" type="doc">
      <dgm:prSet loTypeId="urn:microsoft.com/office/officeart/2005/8/layout/orgChart1" loCatId="" qsTypeId="urn:microsoft.com/office/officeart/2005/8/quickstyle/simple3" qsCatId="simple" csTypeId="urn:microsoft.com/office/officeart/2005/8/colors/colorful5" csCatId="colorful" phldr="1"/>
      <dgm:spPr/>
      <dgm:t>
        <a:bodyPr/>
        <a:lstStyle/>
        <a:p>
          <a:endParaRPr lang="en-US"/>
        </a:p>
      </dgm:t>
    </dgm:pt>
    <dgm:pt modelId="{D9B0BD8A-7B78-5245-A676-31A9BC4B1ACE}">
      <dgm:prSet phldrT="[Text]" custT="1"/>
      <dgm:spPr/>
      <dgm:t>
        <a:bodyPr/>
        <a:lstStyle/>
        <a:p>
          <a:r>
            <a:rPr lang="en-US" sz="2400" b="1" dirty="0">
              <a:solidFill>
                <a:srgbClr val="C00000"/>
              </a:solidFill>
              <a:latin typeface="+mn-lt"/>
            </a:rPr>
            <a:t>THREE TIER SYSTEM OF ART CLINICS</a:t>
          </a:r>
        </a:p>
      </dgm:t>
    </dgm:pt>
    <dgm:pt modelId="{34B113E5-C8AC-C04B-A1E6-A3F24261BE56}" type="parTrans" cxnId="{87A2F86A-31E2-EF46-A5BE-63EFB6623B3E}">
      <dgm:prSet/>
      <dgm:spPr/>
      <dgm:t>
        <a:bodyPr/>
        <a:lstStyle/>
        <a:p>
          <a:endParaRPr lang="en-US"/>
        </a:p>
      </dgm:t>
    </dgm:pt>
    <dgm:pt modelId="{3B7B8EB5-0496-2D4D-B3EA-DF1444596C99}" type="sibTrans" cxnId="{87A2F86A-31E2-EF46-A5BE-63EFB6623B3E}">
      <dgm:prSet/>
      <dgm:spPr/>
      <dgm:t>
        <a:bodyPr/>
        <a:lstStyle/>
        <a:p>
          <a:endParaRPr lang="en-US"/>
        </a:p>
      </dgm:t>
    </dgm:pt>
    <dgm:pt modelId="{B02AD14F-7D71-7B4A-BE78-0E0AD80719A6}">
      <dgm:prSet phldrT="[Text]"/>
      <dgm:spPr/>
      <dgm:t>
        <a:bodyPr/>
        <a:lstStyle/>
        <a:p>
          <a:r>
            <a:rPr lang="en-US" b="1" dirty="0">
              <a:solidFill>
                <a:srgbClr val="080198"/>
              </a:solidFill>
              <a:latin typeface="+mn-lt"/>
              <a:cs typeface="Times New Roman" pitchFamily="18" charset="0"/>
            </a:rPr>
            <a:t>Level 1 </a:t>
          </a:r>
        </a:p>
        <a:p>
          <a:r>
            <a:rPr lang="en-US" b="1" dirty="0">
              <a:latin typeface="+mn-lt"/>
              <a:cs typeface="Times New Roman" pitchFamily="18" charset="0"/>
            </a:rPr>
            <a:t>Infertility care units– with PG qualification, doing OI, NO sperm manipulation – No  accreditation under the guidelines</a:t>
          </a:r>
          <a:endParaRPr lang="en-US" b="1" dirty="0">
            <a:latin typeface="+mn-lt"/>
          </a:endParaRPr>
        </a:p>
      </dgm:t>
    </dgm:pt>
    <dgm:pt modelId="{97F619BE-53FD-1742-8A2E-E94C663ADCF6}" type="parTrans" cxnId="{372D3DE5-5064-F24B-A134-DA2388FC790D}">
      <dgm:prSet/>
      <dgm:spPr/>
      <dgm:t>
        <a:bodyPr/>
        <a:lstStyle/>
        <a:p>
          <a:endParaRPr lang="en-US"/>
        </a:p>
      </dgm:t>
    </dgm:pt>
    <dgm:pt modelId="{5EBB0A95-62B6-C246-A45E-201FF8C51180}" type="sibTrans" cxnId="{372D3DE5-5064-F24B-A134-DA2388FC790D}">
      <dgm:prSet/>
      <dgm:spPr/>
      <dgm:t>
        <a:bodyPr/>
        <a:lstStyle/>
        <a:p>
          <a:endParaRPr lang="en-US"/>
        </a:p>
      </dgm:t>
    </dgm:pt>
    <dgm:pt modelId="{ACA4A7FC-652E-B64D-988C-29D8F56197AE}">
      <dgm:prSet phldrT="[Text]"/>
      <dgm:spPr/>
      <dgm:t>
        <a:bodyPr/>
        <a:lstStyle/>
        <a:p>
          <a:r>
            <a:rPr lang="en-US" b="1" dirty="0">
              <a:solidFill>
                <a:srgbClr val="080198"/>
              </a:solidFill>
              <a:latin typeface="+mn-lt"/>
              <a:cs typeface="Times New Roman" pitchFamily="18" charset="0"/>
            </a:rPr>
            <a:t>Level 2 </a:t>
          </a:r>
        </a:p>
        <a:p>
          <a:r>
            <a:rPr lang="en-US" b="1" dirty="0">
              <a:latin typeface="+mn-lt"/>
              <a:cs typeface="Times New Roman" pitchFamily="18" charset="0"/>
            </a:rPr>
            <a:t>Infertility care units – involved  in IUI &amp; sperm manipulation; need GOI accreditation</a:t>
          </a:r>
          <a:endParaRPr lang="en-US" b="1" dirty="0">
            <a:latin typeface="+mn-lt"/>
          </a:endParaRPr>
        </a:p>
      </dgm:t>
    </dgm:pt>
    <dgm:pt modelId="{26D4FC61-AE14-FE44-B3CC-211B27028417}" type="parTrans" cxnId="{6074B8B3-016F-6D48-B1FC-EFB210709D0A}">
      <dgm:prSet/>
      <dgm:spPr/>
      <dgm:t>
        <a:bodyPr/>
        <a:lstStyle/>
        <a:p>
          <a:endParaRPr lang="en-US"/>
        </a:p>
      </dgm:t>
    </dgm:pt>
    <dgm:pt modelId="{7CCAB63D-8462-7542-A2E4-CB22F808B32E}" type="sibTrans" cxnId="{6074B8B3-016F-6D48-B1FC-EFB210709D0A}">
      <dgm:prSet/>
      <dgm:spPr/>
      <dgm:t>
        <a:bodyPr/>
        <a:lstStyle/>
        <a:p>
          <a:endParaRPr lang="en-US"/>
        </a:p>
      </dgm:t>
    </dgm:pt>
    <dgm:pt modelId="{E4095F92-B2BF-B747-B031-FB2440E3C6BE}">
      <dgm:prSet phldrT="[Text]"/>
      <dgm:spPr/>
      <dgm:t>
        <a:bodyPr/>
        <a:lstStyle/>
        <a:p>
          <a:r>
            <a:rPr lang="en-US" b="1" dirty="0">
              <a:solidFill>
                <a:srgbClr val="080198"/>
              </a:solidFill>
              <a:latin typeface="+mn-lt"/>
              <a:cs typeface="Times New Roman" pitchFamily="18" charset="0"/>
            </a:rPr>
            <a:t>Level III</a:t>
          </a:r>
        </a:p>
        <a:p>
          <a:r>
            <a:rPr lang="en-US" b="1" dirty="0">
              <a:latin typeface="+mn-lt"/>
              <a:cs typeface="Times New Roman" pitchFamily="18" charset="0"/>
            </a:rPr>
            <a:t>ART Clinics - IVF – ICSI, PGD /PGS …require further permission</a:t>
          </a:r>
          <a:endParaRPr lang="en-US" b="1" dirty="0">
            <a:latin typeface="+mn-lt"/>
          </a:endParaRPr>
        </a:p>
      </dgm:t>
    </dgm:pt>
    <dgm:pt modelId="{60C81225-E91E-5341-A0B6-609AB5A4D64F}" type="parTrans" cxnId="{AE662132-21B7-6043-AC5F-062FB3FF6409}">
      <dgm:prSet/>
      <dgm:spPr/>
      <dgm:t>
        <a:bodyPr/>
        <a:lstStyle/>
        <a:p>
          <a:endParaRPr lang="en-US"/>
        </a:p>
      </dgm:t>
    </dgm:pt>
    <dgm:pt modelId="{4E27FF00-7F77-3746-878E-6D8107267F63}" type="sibTrans" cxnId="{AE662132-21B7-6043-AC5F-062FB3FF6409}">
      <dgm:prSet/>
      <dgm:spPr/>
      <dgm:t>
        <a:bodyPr/>
        <a:lstStyle/>
        <a:p>
          <a:endParaRPr lang="en-US"/>
        </a:p>
      </dgm:t>
    </dgm:pt>
    <dgm:pt modelId="{9776F2FE-8136-CD44-A72F-750D86ACAE9F}" type="pres">
      <dgm:prSet presAssocID="{BA64F064-73CE-7849-935D-DBF9D86BE82D}" presName="hierChild1" presStyleCnt="0">
        <dgm:presLayoutVars>
          <dgm:orgChart val="1"/>
          <dgm:chPref val="1"/>
          <dgm:dir/>
          <dgm:animOne val="branch"/>
          <dgm:animLvl val="lvl"/>
          <dgm:resizeHandles/>
        </dgm:presLayoutVars>
      </dgm:prSet>
      <dgm:spPr/>
    </dgm:pt>
    <dgm:pt modelId="{8C21CF6C-B802-3F46-B5D5-331E76BBA215}" type="pres">
      <dgm:prSet presAssocID="{D9B0BD8A-7B78-5245-A676-31A9BC4B1ACE}" presName="hierRoot1" presStyleCnt="0">
        <dgm:presLayoutVars>
          <dgm:hierBranch val="init"/>
        </dgm:presLayoutVars>
      </dgm:prSet>
      <dgm:spPr/>
    </dgm:pt>
    <dgm:pt modelId="{C197A1BD-5235-7348-A61C-56234BD11FA1}" type="pres">
      <dgm:prSet presAssocID="{D9B0BD8A-7B78-5245-A676-31A9BC4B1ACE}" presName="rootComposite1" presStyleCnt="0"/>
      <dgm:spPr/>
    </dgm:pt>
    <dgm:pt modelId="{C0BCD9C1-CCE4-5F4B-8710-A2CF6359B705}" type="pres">
      <dgm:prSet presAssocID="{D9B0BD8A-7B78-5245-A676-31A9BC4B1ACE}" presName="rootText1" presStyleLbl="node0" presStyleIdx="0" presStyleCnt="1" custLinFactNeighborX="-3510" custLinFactNeighborY="-64743">
        <dgm:presLayoutVars>
          <dgm:chPref val="3"/>
        </dgm:presLayoutVars>
      </dgm:prSet>
      <dgm:spPr/>
    </dgm:pt>
    <dgm:pt modelId="{62FB1D39-71C6-C24C-A657-F1964D20A491}" type="pres">
      <dgm:prSet presAssocID="{D9B0BD8A-7B78-5245-A676-31A9BC4B1ACE}" presName="rootConnector1" presStyleLbl="node1" presStyleIdx="0" presStyleCnt="0"/>
      <dgm:spPr/>
    </dgm:pt>
    <dgm:pt modelId="{03341F04-BDB1-B44B-8075-E20A9DA370C4}" type="pres">
      <dgm:prSet presAssocID="{D9B0BD8A-7B78-5245-A676-31A9BC4B1ACE}" presName="hierChild2" presStyleCnt="0"/>
      <dgm:spPr/>
    </dgm:pt>
    <dgm:pt modelId="{5F5DAFE5-04D0-1F43-918A-9FB90EF21E8C}" type="pres">
      <dgm:prSet presAssocID="{97F619BE-53FD-1742-8A2E-E94C663ADCF6}" presName="Name37" presStyleLbl="parChTrans1D2" presStyleIdx="0" presStyleCnt="3"/>
      <dgm:spPr/>
    </dgm:pt>
    <dgm:pt modelId="{C8F46787-884C-2345-A4A0-49C00F3ED875}" type="pres">
      <dgm:prSet presAssocID="{B02AD14F-7D71-7B4A-BE78-0E0AD80719A6}" presName="hierRoot2" presStyleCnt="0">
        <dgm:presLayoutVars>
          <dgm:hierBranch val="init"/>
        </dgm:presLayoutVars>
      </dgm:prSet>
      <dgm:spPr/>
    </dgm:pt>
    <dgm:pt modelId="{3565305E-843E-C64A-8258-422887C10547}" type="pres">
      <dgm:prSet presAssocID="{B02AD14F-7D71-7B4A-BE78-0E0AD80719A6}" presName="rootComposite" presStyleCnt="0"/>
      <dgm:spPr/>
    </dgm:pt>
    <dgm:pt modelId="{4C92FD11-3F61-1E47-B1BD-EE994D699D85}" type="pres">
      <dgm:prSet presAssocID="{B02AD14F-7D71-7B4A-BE78-0E0AD80719A6}" presName="rootText" presStyleLbl="node2" presStyleIdx="0" presStyleCnt="3">
        <dgm:presLayoutVars>
          <dgm:chPref val="3"/>
        </dgm:presLayoutVars>
      </dgm:prSet>
      <dgm:spPr/>
    </dgm:pt>
    <dgm:pt modelId="{9FEA29BA-1199-7544-B030-0E36E055B4BB}" type="pres">
      <dgm:prSet presAssocID="{B02AD14F-7D71-7B4A-BE78-0E0AD80719A6}" presName="rootConnector" presStyleLbl="node2" presStyleIdx="0" presStyleCnt="3"/>
      <dgm:spPr/>
    </dgm:pt>
    <dgm:pt modelId="{6C65A149-1B0E-494D-95B8-19CF494D8081}" type="pres">
      <dgm:prSet presAssocID="{B02AD14F-7D71-7B4A-BE78-0E0AD80719A6}" presName="hierChild4" presStyleCnt="0"/>
      <dgm:spPr/>
    </dgm:pt>
    <dgm:pt modelId="{881D0EB3-0D42-B541-A1A2-789BE62F743A}" type="pres">
      <dgm:prSet presAssocID="{B02AD14F-7D71-7B4A-BE78-0E0AD80719A6}" presName="hierChild5" presStyleCnt="0"/>
      <dgm:spPr/>
    </dgm:pt>
    <dgm:pt modelId="{683C66FA-F5F7-2F49-87AD-F9042A216B3F}" type="pres">
      <dgm:prSet presAssocID="{26D4FC61-AE14-FE44-B3CC-211B27028417}" presName="Name37" presStyleLbl="parChTrans1D2" presStyleIdx="1" presStyleCnt="3"/>
      <dgm:spPr/>
    </dgm:pt>
    <dgm:pt modelId="{07886E75-37B5-BE4E-B865-E0B757A08108}" type="pres">
      <dgm:prSet presAssocID="{ACA4A7FC-652E-B64D-988C-29D8F56197AE}" presName="hierRoot2" presStyleCnt="0">
        <dgm:presLayoutVars>
          <dgm:hierBranch val="init"/>
        </dgm:presLayoutVars>
      </dgm:prSet>
      <dgm:spPr/>
    </dgm:pt>
    <dgm:pt modelId="{E52A83F6-726A-B247-87C7-10FC323CA369}" type="pres">
      <dgm:prSet presAssocID="{ACA4A7FC-652E-B64D-988C-29D8F56197AE}" presName="rootComposite" presStyleCnt="0"/>
      <dgm:spPr/>
    </dgm:pt>
    <dgm:pt modelId="{F7D0DC26-E7A3-0C46-A8E4-F6C9E7F72875}" type="pres">
      <dgm:prSet presAssocID="{ACA4A7FC-652E-B64D-988C-29D8F56197AE}" presName="rootText" presStyleLbl="node2" presStyleIdx="1" presStyleCnt="3">
        <dgm:presLayoutVars>
          <dgm:chPref val="3"/>
        </dgm:presLayoutVars>
      </dgm:prSet>
      <dgm:spPr/>
    </dgm:pt>
    <dgm:pt modelId="{7878F776-193F-4A4E-9A35-2613088D2EA7}" type="pres">
      <dgm:prSet presAssocID="{ACA4A7FC-652E-B64D-988C-29D8F56197AE}" presName="rootConnector" presStyleLbl="node2" presStyleIdx="1" presStyleCnt="3"/>
      <dgm:spPr/>
    </dgm:pt>
    <dgm:pt modelId="{F6BC472E-B3D9-3446-8D72-5923DBF9092A}" type="pres">
      <dgm:prSet presAssocID="{ACA4A7FC-652E-B64D-988C-29D8F56197AE}" presName="hierChild4" presStyleCnt="0"/>
      <dgm:spPr/>
    </dgm:pt>
    <dgm:pt modelId="{1F93F61C-E095-4147-B240-3C6B68067857}" type="pres">
      <dgm:prSet presAssocID="{ACA4A7FC-652E-B64D-988C-29D8F56197AE}" presName="hierChild5" presStyleCnt="0"/>
      <dgm:spPr/>
    </dgm:pt>
    <dgm:pt modelId="{1400605E-E41F-B749-9C63-BA83550F042F}" type="pres">
      <dgm:prSet presAssocID="{60C81225-E91E-5341-A0B6-609AB5A4D64F}" presName="Name37" presStyleLbl="parChTrans1D2" presStyleIdx="2" presStyleCnt="3"/>
      <dgm:spPr/>
    </dgm:pt>
    <dgm:pt modelId="{5FEB9AF0-0809-8146-B1C3-B979EC28441C}" type="pres">
      <dgm:prSet presAssocID="{E4095F92-B2BF-B747-B031-FB2440E3C6BE}" presName="hierRoot2" presStyleCnt="0">
        <dgm:presLayoutVars>
          <dgm:hierBranch val="init"/>
        </dgm:presLayoutVars>
      </dgm:prSet>
      <dgm:spPr/>
    </dgm:pt>
    <dgm:pt modelId="{5994D639-DBCF-F443-9B9F-D80DE08C6BA2}" type="pres">
      <dgm:prSet presAssocID="{E4095F92-B2BF-B747-B031-FB2440E3C6BE}" presName="rootComposite" presStyleCnt="0"/>
      <dgm:spPr/>
    </dgm:pt>
    <dgm:pt modelId="{833AE13D-87D4-6F44-A252-4AEA439240F4}" type="pres">
      <dgm:prSet presAssocID="{E4095F92-B2BF-B747-B031-FB2440E3C6BE}" presName="rootText" presStyleLbl="node2" presStyleIdx="2" presStyleCnt="3">
        <dgm:presLayoutVars>
          <dgm:chPref val="3"/>
        </dgm:presLayoutVars>
      </dgm:prSet>
      <dgm:spPr/>
    </dgm:pt>
    <dgm:pt modelId="{AEE6196D-034A-794E-A069-75531CDA33F2}" type="pres">
      <dgm:prSet presAssocID="{E4095F92-B2BF-B747-B031-FB2440E3C6BE}" presName="rootConnector" presStyleLbl="node2" presStyleIdx="2" presStyleCnt="3"/>
      <dgm:spPr/>
    </dgm:pt>
    <dgm:pt modelId="{DEE517FF-1B16-ED4C-B295-5E55EFA8E656}" type="pres">
      <dgm:prSet presAssocID="{E4095F92-B2BF-B747-B031-FB2440E3C6BE}" presName="hierChild4" presStyleCnt="0"/>
      <dgm:spPr/>
    </dgm:pt>
    <dgm:pt modelId="{CF153B40-5ED1-8645-87D6-0C833BD0F96E}" type="pres">
      <dgm:prSet presAssocID="{E4095F92-B2BF-B747-B031-FB2440E3C6BE}" presName="hierChild5" presStyleCnt="0"/>
      <dgm:spPr/>
    </dgm:pt>
    <dgm:pt modelId="{C831399D-17BC-1C47-A67A-6B0680BA4483}" type="pres">
      <dgm:prSet presAssocID="{D9B0BD8A-7B78-5245-A676-31A9BC4B1ACE}" presName="hierChild3" presStyleCnt="0"/>
      <dgm:spPr/>
    </dgm:pt>
  </dgm:ptLst>
  <dgm:cxnLst>
    <dgm:cxn modelId="{C96BD715-723C-0A4F-9848-113E7BDF3707}" type="presOf" srcId="{D9B0BD8A-7B78-5245-A676-31A9BC4B1ACE}" destId="{C0BCD9C1-CCE4-5F4B-8710-A2CF6359B705}" srcOrd="0" destOrd="0" presId="urn:microsoft.com/office/officeart/2005/8/layout/orgChart1"/>
    <dgm:cxn modelId="{AE662132-21B7-6043-AC5F-062FB3FF6409}" srcId="{D9B0BD8A-7B78-5245-A676-31A9BC4B1ACE}" destId="{E4095F92-B2BF-B747-B031-FB2440E3C6BE}" srcOrd="2" destOrd="0" parTransId="{60C81225-E91E-5341-A0B6-609AB5A4D64F}" sibTransId="{4E27FF00-7F77-3746-878E-6D8107267F63}"/>
    <dgm:cxn modelId="{7F59D445-A8A9-7742-B1AD-87DA125AA6EE}" type="presOf" srcId="{ACA4A7FC-652E-B64D-988C-29D8F56197AE}" destId="{7878F776-193F-4A4E-9A35-2613088D2EA7}" srcOrd="1" destOrd="0" presId="urn:microsoft.com/office/officeart/2005/8/layout/orgChart1"/>
    <dgm:cxn modelId="{8156FF47-66D6-B249-88FD-C0BEDB67BDD0}" type="presOf" srcId="{D9B0BD8A-7B78-5245-A676-31A9BC4B1ACE}" destId="{62FB1D39-71C6-C24C-A657-F1964D20A491}" srcOrd="1" destOrd="0" presId="urn:microsoft.com/office/officeart/2005/8/layout/orgChart1"/>
    <dgm:cxn modelId="{B1DDBF54-6F78-BF45-923E-DFB2DF323D1B}" type="presOf" srcId="{E4095F92-B2BF-B747-B031-FB2440E3C6BE}" destId="{833AE13D-87D4-6F44-A252-4AEA439240F4}" srcOrd="0" destOrd="0" presId="urn:microsoft.com/office/officeart/2005/8/layout/orgChart1"/>
    <dgm:cxn modelId="{1561D365-9472-9640-B888-2802C068587C}" type="presOf" srcId="{60C81225-E91E-5341-A0B6-609AB5A4D64F}" destId="{1400605E-E41F-B749-9C63-BA83550F042F}" srcOrd="0" destOrd="0" presId="urn:microsoft.com/office/officeart/2005/8/layout/orgChart1"/>
    <dgm:cxn modelId="{87A2F86A-31E2-EF46-A5BE-63EFB6623B3E}" srcId="{BA64F064-73CE-7849-935D-DBF9D86BE82D}" destId="{D9B0BD8A-7B78-5245-A676-31A9BC4B1ACE}" srcOrd="0" destOrd="0" parTransId="{34B113E5-C8AC-C04B-A1E6-A3F24261BE56}" sibTransId="{3B7B8EB5-0496-2D4D-B3EA-DF1444596C99}"/>
    <dgm:cxn modelId="{6BC0097B-FB90-DA4E-854B-C2F3C3968603}" type="presOf" srcId="{ACA4A7FC-652E-B64D-988C-29D8F56197AE}" destId="{F7D0DC26-E7A3-0C46-A8E4-F6C9E7F72875}" srcOrd="0" destOrd="0" presId="urn:microsoft.com/office/officeart/2005/8/layout/orgChart1"/>
    <dgm:cxn modelId="{D7897C85-BF02-4548-93E0-EAA9C1CC3D95}" type="presOf" srcId="{BA64F064-73CE-7849-935D-DBF9D86BE82D}" destId="{9776F2FE-8136-CD44-A72F-750D86ACAE9F}" srcOrd="0" destOrd="0" presId="urn:microsoft.com/office/officeart/2005/8/layout/orgChart1"/>
    <dgm:cxn modelId="{3C1BF39E-792E-9740-B163-9555CC6C0B6F}" type="presOf" srcId="{97F619BE-53FD-1742-8A2E-E94C663ADCF6}" destId="{5F5DAFE5-04D0-1F43-918A-9FB90EF21E8C}" srcOrd="0" destOrd="0" presId="urn:microsoft.com/office/officeart/2005/8/layout/orgChart1"/>
    <dgm:cxn modelId="{C1319AA0-C7F1-B143-8454-1B6127F4645B}" type="presOf" srcId="{B02AD14F-7D71-7B4A-BE78-0E0AD80719A6}" destId="{4C92FD11-3F61-1E47-B1BD-EE994D699D85}" srcOrd="0" destOrd="0" presId="urn:microsoft.com/office/officeart/2005/8/layout/orgChart1"/>
    <dgm:cxn modelId="{6074B8B3-016F-6D48-B1FC-EFB210709D0A}" srcId="{D9B0BD8A-7B78-5245-A676-31A9BC4B1ACE}" destId="{ACA4A7FC-652E-B64D-988C-29D8F56197AE}" srcOrd="1" destOrd="0" parTransId="{26D4FC61-AE14-FE44-B3CC-211B27028417}" sibTransId="{7CCAB63D-8462-7542-A2E4-CB22F808B32E}"/>
    <dgm:cxn modelId="{BE4FD0B7-4CAF-8E45-9C6C-18F00744D189}" type="presOf" srcId="{E4095F92-B2BF-B747-B031-FB2440E3C6BE}" destId="{AEE6196D-034A-794E-A069-75531CDA33F2}" srcOrd="1" destOrd="0" presId="urn:microsoft.com/office/officeart/2005/8/layout/orgChart1"/>
    <dgm:cxn modelId="{7EEF5FC2-C9B0-6C46-B3C8-53D91E7EEFF8}" type="presOf" srcId="{26D4FC61-AE14-FE44-B3CC-211B27028417}" destId="{683C66FA-F5F7-2F49-87AD-F9042A216B3F}" srcOrd="0" destOrd="0" presId="urn:microsoft.com/office/officeart/2005/8/layout/orgChart1"/>
    <dgm:cxn modelId="{372D3DE5-5064-F24B-A134-DA2388FC790D}" srcId="{D9B0BD8A-7B78-5245-A676-31A9BC4B1ACE}" destId="{B02AD14F-7D71-7B4A-BE78-0E0AD80719A6}" srcOrd="0" destOrd="0" parTransId="{97F619BE-53FD-1742-8A2E-E94C663ADCF6}" sibTransId="{5EBB0A95-62B6-C246-A45E-201FF8C51180}"/>
    <dgm:cxn modelId="{FD7064FC-6D3D-C74B-B231-08BC4C5FAED6}" type="presOf" srcId="{B02AD14F-7D71-7B4A-BE78-0E0AD80719A6}" destId="{9FEA29BA-1199-7544-B030-0E36E055B4BB}" srcOrd="1" destOrd="0" presId="urn:microsoft.com/office/officeart/2005/8/layout/orgChart1"/>
    <dgm:cxn modelId="{F857F48F-CD82-6D47-8F6F-1382E9ABD6B8}" type="presParOf" srcId="{9776F2FE-8136-CD44-A72F-750D86ACAE9F}" destId="{8C21CF6C-B802-3F46-B5D5-331E76BBA215}" srcOrd="0" destOrd="0" presId="urn:microsoft.com/office/officeart/2005/8/layout/orgChart1"/>
    <dgm:cxn modelId="{97EBC076-F317-824E-8D4A-C7F46AD7DD48}" type="presParOf" srcId="{8C21CF6C-B802-3F46-B5D5-331E76BBA215}" destId="{C197A1BD-5235-7348-A61C-56234BD11FA1}" srcOrd="0" destOrd="0" presId="urn:microsoft.com/office/officeart/2005/8/layout/orgChart1"/>
    <dgm:cxn modelId="{C93608B9-EAD6-DC4C-92D9-2709BB88EC29}" type="presParOf" srcId="{C197A1BD-5235-7348-A61C-56234BD11FA1}" destId="{C0BCD9C1-CCE4-5F4B-8710-A2CF6359B705}" srcOrd="0" destOrd="0" presId="urn:microsoft.com/office/officeart/2005/8/layout/orgChart1"/>
    <dgm:cxn modelId="{DAA625A5-42B7-A84E-82DD-A9FC17B67DDF}" type="presParOf" srcId="{C197A1BD-5235-7348-A61C-56234BD11FA1}" destId="{62FB1D39-71C6-C24C-A657-F1964D20A491}" srcOrd="1" destOrd="0" presId="urn:microsoft.com/office/officeart/2005/8/layout/orgChart1"/>
    <dgm:cxn modelId="{1062FC7A-E316-104A-8F76-D1CADBAA5AEA}" type="presParOf" srcId="{8C21CF6C-B802-3F46-B5D5-331E76BBA215}" destId="{03341F04-BDB1-B44B-8075-E20A9DA370C4}" srcOrd="1" destOrd="0" presId="urn:microsoft.com/office/officeart/2005/8/layout/orgChart1"/>
    <dgm:cxn modelId="{D7E39BB5-8337-6F43-8831-383BF85076B7}" type="presParOf" srcId="{03341F04-BDB1-B44B-8075-E20A9DA370C4}" destId="{5F5DAFE5-04D0-1F43-918A-9FB90EF21E8C}" srcOrd="0" destOrd="0" presId="urn:microsoft.com/office/officeart/2005/8/layout/orgChart1"/>
    <dgm:cxn modelId="{ED935385-E683-3B4B-94D0-91CA0828EE70}" type="presParOf" srcId="{03341F04-BDB1-B44B-8075-E20A9DA370C4}" destId="{C8F46787-884C-2345-A4A0-49C00F3ED875}" srcOrd="1" destOrd="0" presId="urn:microsoft.com/office/officeart/2005/8/layout/orgChart1"/>
    <dgm:cxn modelId="{8C744773-6078-134E-813A-7699426D503F}" type="presParOf" srcId="{C8F46787-884C-2345-A4A0-49C00F3ED875}" destId="{3565305E-843E-C64A-8258-422887C10547}" srcOrd="0" destOrd="0" presId="urn:microsoft.com/office/officeart/2005/8/layout/orgChart1"/>
    <dgm:cxn modelId="{1142D171-4D16-414B-934F-5AA9D9A2CE15}" type="presParOf" srcId="{3565305E-843E-C64A-8258-422887C10547}" destId="{4C92FD11-3F61-1E47-B1BD-EE994D699D85}" srcOrd="0" destOrd="0" presId="urn:microsoft.com/office/officeart/2005/8/layout/orgChart1"/>
    <dgm:cxn modelId="{FF2B3588-02FE-B047-811A-DE39C5A94BAA}" type="presParOf" srcId="{3565305E-843E-C64A-8258-422887C10547}" destId="{9FEA29BA-1199-7544-B030-0E36E055B4BB}" srcOrd="1" destOrd="0" presId="urn:microsoft.com/office/officeart/2005/8/layout/orgChart1"/>
    <dgm:cxn modelId="{BAA55C61-BE65-6847-8949-726B117CE4DF}" type="presParOf" srcId="{C8F46787-884C-2345-A4A0-49C00F3ED875}" destId="{6C65A149-1B0E-494D-95B8-19CF494D8081}" srcOrd="1" destOrd="0" presId="urn:microsoft.com/office/officeart/2005/8/layout/orgChart1"/>
    <dgm:cxn modelId="{11A25E84-4DD1-4D4E-A079-1CA63EBB100E}" type="presParOf" srcId="{C8F46787-884C-2345-A4A0-49C00F3ED875}" destId="{881D0EB3-0D42-B541-A1A2-789BE62F743A}" srcOrd="2" destOrd="0" presId="urn:microsoft.com/office/officeart/2005/8/layout/orgChart1"/>
    <dgm:cxn modelId="{83189DB2-3FDF-F048-9377-B40E35545988}" type="presParOf" srcId="{03341F04-BDB1-B44B-8075-E20A9DA370C4}" destId="{683C66FA-F5F7-2F49-87AD-F9042A216B3F}" srcOrd="2" destOrd="0" presId="urn:microsoft.com/office/officeart/2005/8/layout/orgChart1"/>
    <dgm:cxn modelId="{CDC8576D-B8E5-B94F-94A4-B4E3AB31BAF7}" type="presParOf" srcId="{03341F04-BDB1-B44B-8075-E20A9DA370C4}" destId="{07886E75-37B5-BE4E-B865-E0B757A08108}" srcOrd="3" destOrd="0" presId="urn:microsoft.com/office/officeart/2005/8/layout/orgChart1"/>
    <dgm:cxn modelId="{EEEF7238-4295-2145-B616-5170A9E9AA5D}" type="presParOf" srcId="{07886E75-37B5-BE4E-B865-E0B757A08108}" destId="{E52A83F6-726A-B247-87C7-10FC323CA369}" srcOrd="0" destOrd="0" presId="urn:microsoft.com/office/officeart/2005/8/layout/orgChart1"/>
    <dgm:cxn modelId="{EA77DEBD-D42F-7A43-86E2-041BBAF37799}" type="presParOf" srcId="{E52A83F6-726A-B247-87C7-10FC323CA369}" destId="{F7D0DC26-E7A3-0C46-A8E4-F6C9E7F72875}" srcOrd="0" destOrd="0" presId="urn:microsoft.com/office/officeart/2005/8/layout/orgChart1"/>
    <dgm:cxn modelId="{2E7750F1-44E0-8447-9B78-3F51ED968B28}" type="presParOf" srcId="{E52A83F6-726A-B247-87C7-10FC323CA369}" destId="{7878F776-193F-4A4E-9A35-2613088D2EA7}" srcOrd="1" destOrd="0" presId="urn:microsoft.com/office/officeart/2005/8/layout/orgChart1"/>
    <dgm:cxn modelId="{D2684296-F7CE-634D-8EE3-1605A3F7896F}" type="presParOf" srcId="{07886E75-37B5-BE4E-B865-E0B757A08108}" destId="{F6BC472E-B3D9-3446-8D72-5923DBF9092A}" srcOrd="1" destOrd="0" presId="urn:microsoft.com/office/officeart/2005/8/layout/orgChart1"/>
    <dgm:cxn modelId="{09E25618-7BC7-C54C-8430-C93EE63F0EAA}" type="presParOf" srcId="{07886E75-37B5-BE4E-B865-E0B757A08108}" destId="{1F93F61C-E095-4147-B240-3C6B68067857}" srcOrd="2" destOrd="0" presId="urn:microsoft.com/office/officeart/2005/8/layout/orgChart1"/>
    <dgm:cxn modelId="{EDFC2B14-CA61-554A-B1D8-699D3AEA2792}" type="presParOf" srcId="{03341F04-BDB1-B44B-8075-E20A9DA370C4}" destId="{1400605E-E41F-B749-9C63-BA83550F042F}" srcOrd="4" destOrd="0" presId="urn:microsoft.com/office/officeart/2005/8/layout/orgChart1"/>
    <dgm:cxn modelId="{953F6C08-674A-AC4E-8DB9-8DFF352406A7}" type="presParOf" srcId="{03341F04-BDB1-B44B-8075-E20A9DA370C4}" destId="{5FEB9AF0-0809-8146-B1C3-B979EC28441C}" srcOrd="5" destOrd="0" presId="urn:microsoft.com/office/officeart/2005/8/layout/orgChart1"/>
    <dgm:cxn modelId="{739A9387-D721-B240-8E20-9250F34AAFE8}" type="presParOf" srcId="{5FEB9AF0-0809-8146-B1C3-B979EC28441C}" destId="{5994D639-DBCF-F443-9B9F-D80DE08C6BA2}" srcOrd="0" destOrd="0" presId="urn:microsoft.com/office/officeart/2005/8/layout/orgChart1"/>
    <dgm:cxn modelId="{882FD34A-1464-9A47-A2A4-BD6C5C852A5F}" type="presParOf" srcId="{5994D639-DBCF-F443-9B9F-D80DE08C6BA2}" destId="{833AE13D-87D4-6F44-A252-4AEA439240F4}" srcOrd="0" destOrd="0" presId="urn:microsoft.com/office/officeart/2005/8/layout/orgChart1"/>
    <dgm:cxn modelId="{DA44AF6E-12AC-054F-8A38-03D433FC6725}" type="presParOf" srcId="{5994D639-DBCF-F443-9B9F-D80DE08C6BA2}" destId="{AEE6196D-034A-794E-A069-75531CDA33F2}" srcOrd="1" destOrd="0" presId="urn:microsoft.com/office/officeart/2005/8/layout/orgChart1"/>
    <dgm:cxn modelId="{764E6034-17FD-994D-90E2-F93D709DCB45}" type="presParOf" srcId="{5FEB9AF0-0809-8146-B1C3-B979EC28441C}" destId="{DEE517FF-1B16-ED4C-B295-5E55EFA8E656}" srcOrd="1" destOrd="0" presId="urn:microsoft.com/office/officeart/2005/8/layout/orgChart1"/>
    <dgm:cxn modelId="{44C2515A-4A84-0F47-8314-5431167B73D7}" type="presParOf" srcId="{5FEB9AF0-0809-8146-B1C3-B979EC28441C}" destId="{CF153B40-5ED1-8645-87D6-0C833BD0F96E}" srcOrd="2" destOrd="0" presId="urn:microsoft.com/office/officeart/2005/8/layout/orgChart1"/>
    <dgm:cxn modelId="{CA1FAF03-946E-E748-8A38-6C5F55C32243}" type="presParOf" srcId="{8C21CF6C-B802-3F46-B5D5-331E76BBA215}" destId="{C831399D-17BC-1C47-A67A-6B0680BA44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C66A40-99F2-6E44-AFC7-D107BED595B2}" type="doc">
      <dgm:prSet loTypeId="urn:microsoft.com/office/officeart/2005/8/layout/orgChart1" loCatId="" qsTypeId="urn:microsoft.com/office/officeart/2005/8/quickstyle/simple3" qsCatId="simple" csTypeId="urn:microsoft.com/office/officeart/2005/8/colors/colorful1" csCatId="colorful" phldr="1"/>
      <dgm:spPr/>
      <dgm:t>
        <a:bodyPr/>
        <a:lstStyle/>
        <a:p>
          <a:endParaRPr lang="en-US"/>
        </a:p>
      </dgm:t>
    </dgm:pt>
    <dgm:pt modelId="{E82ACACE-3902-F844-A554-10BA8D12A6E0}">
      <dgm:prSet phldrT="[Text]"/>
      <dgm:spPr/>
      <dgm:t>
        <a:bodyPr/>
        <a:lstStyle/>
        <a:p>
          <a:r>
            <a:rPr lang="en-US" altLang="zh-CN" dirty="0">
              <a:solidFill>
                <a:srgbClr val="C00000"/>
              </a:solidFill>
              <a:latin typeface="Arial Black" pitchFamily="34" charset="0"/>
            </a:rPr>
            <a:t>ICMR will maintain a </a:t>
          </a:r>
          <a:r>
            <a:rPr lang="en-US" altLang="zh-CN" dirty="0">
              <a:solidFill>
                <a:srgbClr val="C00000"/>
              </a:solidFill>
              <a:latin typeface="Arial Black" pitchFamily="34" charset="0"/>
              <a:cs typeface="Aharoni" pitchFamily="2" charset="-79"/>
            </a:rPr>
            <a:t>National registry of ART </a:t>
          </a:r>
          <a:r>
            <a:rPr lang="en-US" altLang="zh-CN" dirty="0">
              <a:solidFill>
                <a:srgbClr val="C00000"/>
              </a:solidFill>
              <a:latin typeface="Arial Black" pitchFamily="34" charset="0"/>
            </a:rPr>
            <a:t>clinics and banks in India</a:t>
          </a:r>
          <a:endParaRPr lang="en-US" dirty="0">
            <a:solidFill>
              <a:srgbClr val="C00000"/>
            </a:solidFill>
          </a:endParaRPr>
        </a:p>
      </dgm:t>
    </dgm:pt>
    <dgm:pt modelId="{5F8B52DA-DA00-B64A-91F5-BDA536ECC8FF}" type="parTrans" cxnId="{1B9BDDCC-3558-9A4F-8C7F-C55CDCEE0C61}">
      <dgm:prSet/>
      <dgm:spPr/>
      <dgm:t>
        <a:bodyPr/>
        <a:lstStyle/>
        <a:p>
          <a:endParaRPr lang="en-US"/>
        </a:p>
      </dgm:t>
    </dgm:pt>
    <dgm:pt modelId="{8D9C6E94-40C4-2242-9480-2CC83DE05593}" type="sibTrans" cxnId="{1B9BDDCC-3558-9A4F-8C7F-C55CDCEE0C61}">
      <dgm:prSet/>
      <dgm:spPr/>
      <dgm:t>
        <a:bodyPr/>
        <a:lstStyle/>
        <a:p>
          <a:endParaRPr lang="en-US"/>
        </a:p>
      </dgm:t>
    </dgm:pt>
    <dgm:pt modelId="{612C183C-CA75-AB4B-83BE-134E0197FE04}" type="asst">
      <dgm:prSet phldrT="[Text]" custT="1"/>
      <dgm:spPr/>
      <dgm:t>
        <a:bodyPr/>
        <a:lstStyle/>
        <a:p>
          <a:pPr>
            <a:buClr>
              <a:srgbClr val="C00000"/>
            </a:buClr>
            <a:buNone/>
          </a:pPr>
          <a:r>
            <a:rPr lang="en-US" altLang="zh-CN" sz="1600" b="1" dirty="0">
              <a:latin typeface="+mn-lt"/>
              <a:cs typeface="Times New Roman" pitchFamily="18" charset="0"/>
            </a:rPr>
            <a:t>A </a:t>
          </a:r>
          <a:r>
            <a:rPr lang="en-US" altLang="zh-CN" sz="1600" b="1" dirty="0">
              <a:solidFill>
                <a:srgbClr val="080198"/>
              </a:solidFill>
              <a:latin typeface="+mn-lt"/>
              <a:cs typeface="Times New Roman" pitchFamily="18" charset="0"/>
            </a:rPr>
            <a:t>central database </a:t>
          </a:r>
          <a:r>
            <a:rPr lang="en-US" altLang="zh-CN" sz="1600" b="1" dirty="0">
              <a:latin typeface="+mn-lt"/>
              <a:cs typeface="Times New Roman" pitchFamily="18" charset="0"/>
            </a:rPr>
            <a:t>which will maintain all  information related to services offered by clinics</a:t>
          </a:r>
        </a:p>
        <a:p>
          <a:pPr>
            <a:buClr>
              <a:srgbClr val="C00000"/>
            </a:buClr>
            <a:buNone/>
          </a:pPr>
          <a:r>
            <a:rPr lang="en-US" altLang="zh-CN" sz="1600" b="1" dirty="0">
              <a:latin typeface="+mn-lt"/>
              <a:cs typeface="Times New Roman" pitchFamily="18" charset="0"/>
            </a:rPr>
            <a:t>( Information regarding infrastructure, trained manpower and procedure followed)</a:t>
          </a:r>
          <a:endParaRPr lang="en-US" sz="1600" b="1" dirty="0">
            <a:latin typeface="+mn-lt"/>
          </a:endParaRPr>
        </a:p>
      </dgm:t>
    </dgm:pt>
    <dgm:pt modelId="{FF697FE4-24F7-A647-B1DB-972E7D25E2F1}" type="parTrans" cxnId="{CB3C7FE0-BF6F-204B-B8C5-AF610134C9B1}">
      <dgm:prSet/>
      <dgm:spPr/>
      <dgm:t>
        <a:bodyPr/>
        <a:lstStyle/>
        <a:p>
          <a:endParaRPr lang="en-US"/>
        </a:p>
      </dgm:t>
    </dgm:pt>
    <dgm:pt modelId="{A93D3BCA-D5AA-1743-B04E-3140A3C818D3}" type="sibTrans" cxnId="{CB3C7FE0-BF6F-204B-B8C5-AF610134C9B1}">
      <dgm:prSet/>
      <dgm:spPr/>
      <dgm:t>
        <a:bodyPr/>
        <a:lstStyle/>
        <a:p>
          <a:endParaRPr lang="en-US"/>
        </a:p>
      </dgm:t>
    </dgm:pt>
    <dgm:pt modelId="{00C5C23A-513E-3942-98E4-C42CFC8972CD}">
      <dgm:prSet phldrT="[Text]" custT="1"/>
      <dgm:spPr/>
      <dgm:t>
        <a:bodyPr/>
        <a:lstStyle/>
        <a:p>
          <a:pPr>
            <a:buClr>
              <a:srgbClr val="C00000"/>
            </a:buClr>
          </a:pPr>
          <a:r>
            <a:rPr lang="en-US" altLang="zh-CN" sz="1600" b="1" dirty="0">
              <a:latin typeface="+mn-lt"/>
              <a:cs typeface="Times New Roman" pitchFamily="18" charset="0"/>
            </a:rPr>
            <a:t>Unique Registration Number will be issued to clinic on  satisfactory report by Verification through a sight visit</a:t>
          </a:r>
        </a:p>
        <a:p>
          <a:pPr>
            <a:buClr>
              <a:srgbClr val="C00000"/>
            </a:buClr>
          </a:pPr>
          <a:endParaRPr lang="en-US" sz="1600" b="1" dirty="0">
            <a:latin typeface="+mn-lt"/>
          </a:endParaRPr>
        </a:p>
      </dgm:t>
    </dgm:pt>
    <dgm:pt modelId="{70992E0A-7B15-3545-8263-5D860B9CE27E}" type="parTrans" cxnId="{1E853EE0-740A-524E-A865-36AD174BD986}">
      <dgm:prSet/>
      <dgm:spPr/>
      <dgm:t>
        <a:bodyPr/>
        <a:lstStyle/>
        <a:p>
          <a:endParaRPr lang="en-US"/>
        </a:p>
      </dgm:t>
    </dgm:pt>
    <dgm:pt modelId="{FC228742-F8AE-6E4C-B70A-272C76F316D7}" type="sibTrans" cxnId="{1E853EE0-740A-524E-A865-36AD174BD986}">
      <dgm:prSet/>
      <dgm:spPr/>
      <dgm:t>
        <a:bodyPr/>
        <a:lstStyle/>
        <a:p>
          <a:endParaRPr lang="en-US"/>
        </a:p>
      </dgm:t>
    </dgm:pt>
    <dgm:pt modelId="{D96C19D7-FABB-BD4C-9992-DF4BB148D393}">
      <dgm:prSet phldrT="[Text]" custT="1"/>
      <dgm:spPr/>
      <dgm:t>
        <a:bodyPr/>
        <a:lstStyle/>
        <a:p>
          <a:r>
            <a:rPr lang="en-IN" sz="1600" b="1" dirty="0">
              <a:latin typeface="+mn-lt"/>
              <a:cs typeface="Times New Roman" pitchFamily="18" charset="0"/>
            </a:rPr>
            <a:t>No new ART clinic may start operating unless it has obtained a temporary registration to do so</a:t>
          </a:r>
          <a:endParaRPr lang="en-US" sz="1600" b="1" dirty="0">
            <a:latin typeface="+mn-lt"/>
          </a:endParaRPr>
        </a:p>
      </dgm:t>
    </dgm:pt>
    <dgm:pt modelId="{7D3EDE25-6CC0-3D4D-B277-33ECCA9DE563}" type="parTrans" cxnId="{B449BF5F-628C-2C45-9CC0-8604D5A29975}">
      <dgm:prSet/>
      <dgm:spPr/>
      <dgm:t>
        <a:bodyPr/>
        <a:lstStyle/>
        <a:p>
          <a:endParaRPr lang="en-US"/>
        </a:p>
      </dgm:t>
    </dgm:pt>
    <dgm:pt modelId="{4251E519-2BE6-B64F-B7E1-851CD1C20A85}" type="sibTrans" cxnId="{B449BF5F-628C-2C45-9CC0-8604D5A29975}">
      <dgm:prSet/>
      <dgm:spPr/>
      <dgm:t>
        <a:bodyPr/>
        <a:lstStyle/>
        <a:p>
          <a:endParaRPr lang="en-US"/>
        </a:p>
      </dgm:t>
    </dgm:pt>
    <dgm:pt modelId="{23DBF5EE-FB35-E44B-82EC-6057779040B9}">
      <dgm:prSet phldrT="[Text]" custT="1"/>
      <dgm:spPr/>
      <dgm:t>
        <a:bodyPr/>
        <a:lstStyle/>
        <a:p>
          <a:r>
            <a:rPr lang="en-IN" sz="1600" b="1" dirty="0">
              <a:latin typeface="+mn-lt"/>
              <a:cs typeface="Times New Roman" pitchFamily="18" charset="0"/>
            </a:rPr>
            <a:t>Permanent registration from the Centre or State’s appropriate accreditation authority within two years of obtaining the temporary registration</a:t>
          </a:r>
          <a:endParaRPr lang="en-US" sz="1600" b="1" dirty="0">
            <a:latin typeface="+mn-lt"/>
          </a:endParaRPr>
        </a:p>
      </dgm:t>
    </dgm:pt>
    <dgm:pt modelId="{64187520-4ABC-BA4A-BF03-6BA73554AA98}" type="parTrans" cxnId="{34824D4B-F237-B544-BBCA-785C70C22AAE}">
      <dgm:prSet/>
      <dgm:spPr/>
      <dgm:t>
        <a:bodyPr/>
        <a:lstStyle/>
        <a:p>
          <a:endParaRPr lang="en-US"/>
        </a:p>
      </dgm:t>
    </dgm:pt>
    <dgm:pt modelId="{90DB7D2C-C17B-B645-B6B8-747164AEC29C}" type="sibTrans" cxnId="{34824D4B-F237-B544-BBCA-785C70C22AAE}">
      <dgm:prSet/>
      <dgm:spPr/>
      <dgm:t>
        <a:bodyPr/>
        <a:lstStyle/>
        <a:p>
          <a:endParaRPr lang="en-US"/>
        </a:p>
      </dgm:t>
    </dgm:pt>
    <dgm:pt modelId="{C60F4624-3FD8-A54A-8858-A259B9D21270}">
      <dgm:prSet phldrT="[Text]" custT="1"/>
      <dgm:spPr/>
      <dgm:t>
        <a:bodyPr/>
        <a:lstStyle/>
        <a:p>
          <a:r>
            <a:rPr lang="en-IN" sz="1600" b="1" dirty="0">
              <a:latin typeface="+mn-lt"/>
              <a:cs typeface="Times New Roman" pitchFamily="18" charset="0"/>
            </a:rPr>
            <a:t>The registration must be renewed every seven years</a:t>
          </a:r>
          <a:endParaRPr lang="en-US" sz="1600" b="1" dirty="0">
            <a:latin typeface="+mn-lt"/>
          </a:endParaRPr>
        </a:p>
      </dgm:t>
    </dgm:pt>
    <dgm:pt modelId="{30742205-27AE-224D-B72F-0F98704D083B}" type="parTrans" cxnId="{8D433D39-CB0B-F243-A8C7-C6F0E6BA870E}">
      <dgm:prSet/>
      <dgm:spPr/>
      <dgm:t>
        <a:bodyPr/>
        <a:lstStyle/>
        <a:p>
          <a:endParaRPr lang="en-US"/>
        </a:p>
      </dgm:t>
    </dgm:pt>
    <dgm:pt modelId="{5A46A454-61C9-8545-BD68-1780F27048FE}" type="sibTrans" cxnId="{8D433D39-CB0B-F243-A8C7-C6F0E6BA870E}">
      <dgm:prSet/>
      <dgm:spPr/>
      <dgm:t>
        <a:bodyPr/>
        <a:lstStyle/>
        <a:p>
          <a:endParaRPr lang="en-US"/>
        </a:p>
      </dgm:t>
    </dgm:pt>
    <dgm:pt modelId="{113B44C8-0845-F942-BEE9-152D93F81CFA}" type="pres">
      <dgm:prSet presAssocID="{FAC66A40-99F2-6E44-AFC7-D107BED595B2}" presName="hierChild1" presStyleCnt="0">
        <dgm:presLayoutVars>
          <dgm:orgChart val="1"/>
          <dgm:chPref val="1"/>
          <dgm:dir/>
          <dgm:animOne val="branch"/>
          <dgm:animLvl val="lvl"/>
          <dgm:resizeHandles/>
        </dgm:presLayoutVars>
      </dgm:prSet>
      <dgm:spPr/>
    </dgm:pt>
    <dgm:pt modelId="{2442282B-23A0-174C-9345-6214759F3732}" type="pres">
      <dgm:prSet presAssocID="{E82ACACE-3902-F844-A554-10BA8D12A6E0}" presName="hierRoot1" presStyleCnt="0">
        <dgm:presLayoutVars>
          <dgm:hierBranch val="init"/>
        </dgm:presLayoutVars>
      </dgm:prSet>
      <dgm:spPr/>
    </dgm:pt>
    <dgm:pt modelId="{F6A2E20E-EB7D-3D45-83F1-0A86BA4477A8}" type="pres">
      <dgm:prSet presAssocID="{E82ACACE-3902-F844-A554-10BA8D12A6E0}" presName="rootComposite1" presStyleCnt="0"/>
      <dgm:spPr/>
    </dgm:pt>
    <dgm:pt modelId="{FB1CA85B-68C0-504D-87D3-A76B8DD33142}" type="pres">
      <dgm:prSet presAssocID="{E82ACACE-3902-F844-A554-10BA8D12A6E0}" presName="rootText1" presStyleLbl="node0" presStyleIdx="0" presStyleCnt="1" custScaleX="213966" custLinFactY="-18570" custLinFactNeighborX="-2498" custLinFactNeighborY="-100000">
        <dgm:presLayoutVars>
          <dgm:chPref val="3"/>
        </dgm:presLayoutVars>
      </dgm:prSet>
      <dgm:spPr/>
    </dgm:pt>
    <dgm:pt modelId="{125B37F7-6017-7F43-BFF9-511A312AD4C7}" type="pres">
      <dgm:prSet presAssocID="{E82ACACE-3902-F844-A554-10BA8D12A6E0}" presName="rootConnector1" presStyleLbl="node1" presStyleIdx="0" presStyleCnt="0"/>
      <dgm:spPr/>
    </dgm:pt>
    <dgm:pt modelId="{CC3D2E7E-EACA-764D-A9A1-DDBEF639A67E}" type="pres">
      <dgm:prSet presAssocID="{E82ACACE-3902-F844-A554-10BA8D12A6E0}" presName="hierChild2" presStyleCnt="0"/>
      <dgm:spPr/>
    </dgm:pt>
    <dgm:pt modelId="{761812D2-AD67-974F-9AC0-DD0B671F756F}" type="pres">
      <dgm:prSet presAssocID="{70992E0A-7B15-3545-8263-5D860B9CE27E}" presName="Name37" presStyleLbl="parChTrans1D2" presStyleIdx="0" presStyleCnt="5"/>
      <dgm:spPr/>
    </dgm:pt>
    <dgm:pt modelId="{BF6F0A9C-742D-234E-BA65-15D37012C283}" type="pres">
      <dgm:prSet presAssocID="{00C5C23A-513E-3942-98E4-C42CFC8972CD}" presName="hierRoot2" presStyleCnt="0">
        <dgm:presLayoutVars>
          <dgm:hierBranch val="init"/>
        </dgm:presLayoutVars>
      </dgm:prSet>
      <dgm:spPr/>
    </dgm:pt>
    <dgm:pt modelId="{8A6B4708-8C89-344C-86D1-675FB81712F9}" type="pres">
      <dgm:prSet presAssocID="{00C5C23A-513E-3942-98E4-C42CFC8972CD}" presName="rootComposite" presStyleCnt="0"/>
      <dgm:spPr/>
    </dgm:pt>
    <dgm:pt modelId="{5F4DAEBE-64D3-CD4E-9B9D-F59F6B8A0FBD}" type="pres">
      <dgm:prSet presAssocID="{00C5C23A-513E-3942-98E4-C42CFC8972CD}" presName="rootText" presStyleLbl="node2" presStyleIdx="0" presStyleCnt="4" custScaleX="176633" custScaleY="188326">
        <dgm:presLayoutVars>
          <dgm:chPref val="3"/>
        </dgm:presLayoutVars>
      </dgm:prSet>
      <dgm:spPr/>
    </dgm:pt>
    <dgm:pt modelId="{842CD48E-7A2D-0F40-9FFC-87B34EEE4946}" type="pres">
      <dgm:prSet presAssocID="{00C5C23A-513E-3942-98E4-C42CFC8972CD}" presName="rootConnector" presStyleLbl="node2" presStyleIdx="0" presStyleCnt="4"/>
      <dgm:spPr/>
    </dgm:pt>
    <dgm:pt modelId="{0CA2699A-C376-154C-82E7-FFEC9C49D6DE}" type="pres">
      <dgm:prSet presAssocID="{00C5C23A-513E-3942-98E4-C42CFC8972CD}" presName="hierChild4" presStyleCnt="0"/>
      <dgm:spPr/>
    </dgm:pt>
    <dgm:pt modelId="{A1B3AF1F-B791-8F44-9BE0-B7278DBBAF8B}" type="pres">
      <dgm:prSet presAssocID="{00C5C23A-513E-3942-98E4-C42CFC8972CD}" presName="hierChild5" presStyleCnt="0"/>
      <dgm:spPr/>
    </dgm:pt>
    <dgm:pt modelId="{9110B5A2-7022-4447-BC89-464B414FCD7C}" type="pres">
      <dgm:prSet presAssocID="{7D3EDE25-6CC0-3D4D-B277-33ECCA9DE563}" presName="Name37" presStyleLbl="parChTrans1D2" presStyleIdx="1" presStyleCnt="5"/>
      <dgm:spPr/>
    </dgm:pt>
    <dgm:pt modelId="{B10513B9-22AD-5C4C-A503-EE1813882013}" type="pres">
      <dgm:prSet presAssocID="{D96C19D7-FABB-BD4C-9992-DF4BB148D393}" presName="hierRoot2" presStyleCnt="0">
        <dgm:presLayoutVars>
          <dgm:hierBranch val="init"/>
        </dgm:presLayoutVars>
      </dgm:prSet>
      <dgm:spPr/>
    </dgm:pt>
    <dgm:pt modelId="{60CF3B62-D156-7744-BA27-E3A85B384FAC}" type="pres">
      <dgm:prSet presAssocID="{D96C19D7-FABB-BD4C-9992-DF4BB148D393}" presName="rootComposite" presStyleCnt="0"/>
      <dgm:spPr/>
    </dgm:pt>
    <dgm:pt modelId="{10DB3937-6662-3D44-BCB2-6D4C3BA49DAD}" type="pres">
      <dgm:prSet presAssocID="{D96C19D7-FABB-BD4C-9992-DF4BB148D393}" presName="rootText" presStyleLbl="node2" presStyleIdx="1" presStyleCnt="4" custScaleX="176633" custScaleY="188326">
        <dgm:presLayoutVars>
          <dgm:chPref val="3"/>
        </dgm:presLayoutVars>
      </dgm:prSet>
      <dgm:spPr/>
    </dgm:pt>
    <dgm:pt modelId="{0E341FB6-777E-644A-A746-69C89261082C}" type="pres">
      <dgm:prSet presAssocID="{D96C19D7-FABB-BD4C-9992-DF4BB148D393}" presName="rootConnector" presStyleLbl="node2" presStyleIdx="1" presStyleCnt="4"/>
      <dgm:spPr/>
    </dgm:pt>
    <dgm:pt modelId="{4A1DFB86-90CB-CC46-B0EA-7347F8F47CB7}" type="pres">
      <dgm:prSet presAssocID="{D96C19D7-FABB-BD4C-9992-DF4BB148D393}" presName="hierChild4" presStyleCnt="0"/>
      <dgm:spPr/>
    </dgm:pt>
    <dgm:pt modelId="{D6FDEA3C-F53C-7649-BEC8-1A6E90B429B8}" type="pres">
      <dgm:prSet presAssocID="{D96C19D7-FABB-BD4C-9992-DF4BB148D393}" presName="hierChild5" presStyleCnt="0"/>
      <dgm:spPr/>
    </dgm:pt>
    <dgm:pt modelId="{76893E2B-B674-5444-A433-582ACA7E7779}" type="pres">
      <dgm:prSet presAssocID="{64187520-4ABC-BA4A-BF03-6BA73554AA98}" presName="Name37" presStyleLbl="parChTrans1D2" presStyleIdx="2" presStyleCnt="5"/>
      <dgm:spPr/>
    </dgm:pt>
    <dgm:pt modelId="{67277BD2-EBDB-724F-92F8-3FB859FA9868}" type="pres">
      <dgm:prSet presAssocID="{23DBF5EE-FB35-E44B-82EC-6057779040B9}" presName="hierRoot2" presStyleCnt="0">
        <dgm:presLayoutVars>
          <dgm:hierBranch val="init"/>
        </dgm:presLayoutVars>
      </dgm:prSet>
      <dgm:spPr/>
    </dgm:pt>
    <dgm:pt modelId="{FF2AC4C2-B808-F145-AC1F-355C0A1B948F}" type="pres">
      <dgm:prSet presAssocID="{23DBF5EE-FB35-E44B-82EC-6057779040B9}" presName="rootComposite" presStyleCnt="0"/>
      <dgm:spPr/>
    </dgm:pt>
    <dgm:pt modelId="{CB55FDF4-153E-724A-960F-6AA3C16DE49B}" type="pres">
      <dgm:prSet presAssocID="{23DBF5EE-FB35-E44B-82EC-6057779040B9}" presName="rootText" presStyleLbl="node2" presStyleIdx="2" presStyleCnt="4" custScaleX="176633" custScaleY="188326">
        <dgm:presLayoutVars>
          <dgm:chPref val="3"/>
        </dgm:presLayoutVars>
      </dgm:prSet>
      <dgm:spPr/>
    </dgm:pt>
    <dgm:pt modelId="{087F77F5-C6E6-124E-B5CC-A782CD298013}" type="pres">
      <dgm:prSet presAssocID="{23DBF5EE-FB35-E44B-82EC-6057779040B9}" presName="rootConnector" presStyleLbl="node2" presStyleIdx="2" presStyleCnt="4"/>
      <dgm:spPr/>
    </dgm:pt>
    <dgm:pt modelId="{53E3CB6F-63C8-0842-8B02-BA5547E15CBD}" type="pres">
      <dgm:prSet presAssocID="{23DBF5EE-FB35-E44B-82EC-6057779040B9}" presName="hierChild4" presStyleCnt="0"/>
      <dgm:spPr/>
    </dgm:pt>
    <dgm:pt modelId="{151F238B-D872-3B4C-89E1-61A11CF04E2B}" type="pres">
      <dgm:prSet presAssocID="{23DBF5EE-FB35-E44B-82EC-6057779040B9}" presName="hierChild5" presStyleCnt="0"/>
      <dgm:spPr/>
    </dgm:pt>
    <dgm:pt modelId="{5F23D6B1-5BBE-8446-AAA1-EE608D313D7E}" type="pres">
      <dgm:prSet presAssocID="{30742205-27AE-224D-B72F-0F98704D083B}" presName="Name37" presStyleLbl="parChTrans1D2" presStyleIdx="3" presStyleCnt="5"/>
      <dgm:spPr/>
    </dgm:pt>
    <dgm:pt modelId="{9E91B56C-EA98-A347-8A3A-AB9CBC957F63}" type="pres">
      <dgm:prSet presAssocID="{C60F4624-3FD8-A54A-8858-A259B9D21270}" presName="hierRoot2" presStyleCnt="0">
        <dgm:presLayoutVars>
          <dgm:hierBranch val="init"/>
        </dgm:presLayoutVars>
      </dgm:prSet>
      <dgm:spPr/>
    </dgm:pt>
    <dgm:pt modelId="{B8590092-7BEB-6D45-9800-166830072563}" type="pres">
      <dgm:prSet presAssocID="{C60F4624-3FD8-A54A-8858-A259B9D21270}" presName="rootComposite" presStyleCnt="0"/>
      <dgm:spPr/>
    </dgm:pt>
    <dgm:pt modelId="{53F092A4-48ED-7540-8F68-EE1F7F9A621E}" type="pres">
      <dgm:prSet presAssocID="{C60F4624-3FD8-A54A-8858-A259B9D21270}" presName="rootText" presStyleLbl="node2" presStyleIdx="3" presStyleCnt="4" custScaleX="176633" custScaleY="188326">
        <dgm:presLayoutVars>
          <dgm:chPref val="3"/>
        </dgm:presLayoutVars>
      </dgm:prSet>
      <dgm:spPr/>
    </dgm:pt>
    <dgm:pt modelId="{C5904CC1-DCBA-0541-B7BF-53BF6369296B}" type="pres">
      <dgm:prSet presAssocID="{C60F4624-3FD8-A54A-8858-A259B9D21270}" presName="rootConnector" presStyleLbl="node2" presStyleIdx="3" presStyleCnt="4"/>
      <dgm:spPr/>
    </dgm:pt>
    <dgm:pt modelId="{993D67E8-3394-254F-BFFD-B7F492ADC7D5}" type="pres">
      <dgm:prSet presAssocID="{C60F4624-3FD8-A54A-8858-A259B9D21270}" presName="hierChild4" presStyleCnt="0"/>
      <dgm:spPr/>
    </dgm:pt>
    <dgm:pt modelId="{4F676C71-D960-C145-965B-97D6D694CFA6}" type="pres">
      <dgm:prSet presAssocID="{C60F4624-3FD8-A54A-8858-A259B9D21270}" presName="hierChild5" presStyleCnt="0"/>
      <dgm:spPr/>
    </dgm:pt>
    <dgm:pt modelId="{A9DBA610-FC51-B144-83D0-397336415844}" type="pres">
      <dgm:prSet presAssocID="{E82ACACE-3902-F844-A554-10BA8D12A6E0}" presName="hierChild3" presStyleCnt="0"/>
      <dgm:spPr/>
    </dgm:pt>
    <dgm:pt modelId="{C5D26E71-E162-1745-8E75-D222E0A61254}" type="pres">
      <dgm:prSet presAssocID="{FF697FE4-24F7-A647-B1DB-972E7D25E2F1}" presName="Name111" presStyleLbl="parChTrans1D2" presStyleIdx="4" presStyleCnt="5"/>
      <dgm:spPr/>
    </dgm:pt>
    <dgm:pt modelId="{17BC438B-2ABC-D440-9B03-42252BEAFDB0}" type="pres">
      <dgm:prSet presAssocID="{612C183C-CA75-AB4B-83BE-134E0197FE04}" presName="hierRoot3" presStyleCnt="0">
        <dgm:presLayoutVars>
          <dgm:hierBranch val="init"/>
        </dgm:presLayoutVars>
      </dgm:prSet>
      <dgm:spPr/>
    </dgm:pt>
    <dgm:pt modelId="{D84BFD61-DCFA-CF4D-9B13-AE53D55EAC5A}" type="pres">
      <dgm:prSet presAssocID="{612C183C-CA75-AB4B-83BE-134E0197FE04}" presName="rootComposite3" presStyleCnt="0"/>
      <dgm:spPr/>
    </dgm:pt>
    <dgm:pt modelId="{75A4F7EE-FDFC-CE4B-A3AD-DF0C63ECB336}" type="pres">
      <dgm:prSet presAssocID="{612C183C-CA75-AB4B-83BE-134E0197FE04}" presName="rootText3" presStyleLbl="asst1" presStyleIdx="0" presStyleCnt="1" custScaleX="176633" custScaleY="269113" custLinFactNeighborX="-49120" custLinFactNeighborY="-61609">
        <dgm:presLayoutVars>
          <dgm:chPref val="3"/>
        </dgm:presLayoutVars>
      </dgm:prSet>
      <dgm:spPr/>
    </dgm:pt>
    <dgm:pt modelId="{A27D03A8-1C7F-194E-A5DE-3A7C68F2C44B}" type="pres">
      <dgm:prSet presAssocID="{612C183C-CA75-AB4B-83BE-134E0197FE04}" presName="rootConnector3" presStyleLbl="asst1" presStyleIdx="0" presStyleCnt="1"/>
      <dgm:spPr/>
    </dgm:pt>
    <dgm:pt modelId="{D4BC9DE8-5EF2-1D46-B8B9-5457BF35BA82}" type="pres">
      <dgm:prSet presAssocID="{612C183C-CA75-AB4B-83BE-134E0197FE04}" presName="hierChild6" presStyleCnt="0"/>
      <dgm:spPr/>
    </dgm:pt>
    <dgm:pt modelId="{A9A450A1-23F7-6644-9CE3-805C58BFA529}" type="pres">
      <dgm:prSet presAssocID="{612C183C-CA75-AB4B-83BE-134E0197FE04}" presName="hierChild7" presStyleCnt="0"/>
      <dgm:spPr/>
    </dgm:pt>
  </dgm:ptLst>
  <dgm:cxnLst>
    <dgm:cxn modelId="{AD6D6F06-BFED-3445-964A-77672145CD41}" type="presOf" srcId="{C60F4624-3FD8-A54A-8858-A259B9D21270}" destId="{C5904CC1-DCBA-0541-B7BF-53BF6369296B}" srcOrd="1" destOrd="0" presId="urn:microsoft.com/office/officeart/2005/8/layout/orgChart1"/>
    <dgm:cxn modelId="{1A8E010F-99A1-254E-8C71-E77E527DB945}" type="presOf" srcId="{23DBF5EE-FB35-E44B-82EC-6057779040B9}" destId="{CB55FDF4-153E-724A-960F-6AA3C16DE49B}" srcOrd="0" destOrd="0" presId="urn:microsoft.com/office/officeart/2005/8/layout/orgChart1"/>
    <dgm:cxn modelId="{CD1C7220-F432-1F41-8CF7-493655B86849}" type="presOf" srcId="{FF697FE4-24F7-A647-B1DB-972E7D25E2F1}" destId="{C5D26E71-E162-1745-8E75-D222E0A61254}" srcOrd="0" destOrd="0" presId="urn:microsoft.com/office/officeart/2005/8/layout/orgChart1"/>
    <dgm:cxn modelId="{8D433D39-CB0B-F243-A8C7-C6F0E6BA870E}" srcId="{E82ACACE-3902-F844-A554-10BA8D12A6E0}" destId="{C60F4624-3FD8-A54A-8858-A259B9D21270}" srcOrd="4" destOrd="0" parTransId="{30742205-27AE-224D-B72F-0F98704D083B}" sibTransId="{5A46A454-61C9-8545-BD68-1780F27048FE}"/>
    <dgm:cxn modelId="{34824D4B-F237-B544-BBCA-785C70C22AAE}" srcId="{E82ACACE-3902-F844-A554-10BA8D12A6E0}" destId="{23DBF5EE-FB35-E44B-82EC-6057779040B9}" srcOrd="3" destOrd="0" parTransId="{64187520-4ABC-BA4A-BF03-6BA73554AA98}" sibTransId="{90DB7D2C-C17B-B645-B6B8-747164AEC29C}"/>
    <dgm:cxn modelId="{D1AAE24F-F7D1-3A4B-B808-E0F29564366F}" type="presOf" srcId="{30742205-27AE-224D-B72F-0F98704D083B}" destId="{5F23D6B1-5BBE-8446-AAA1-EE608D313D7E}" srcOrd="0" destOrd="0" presId="urn:microsoft.com/office/officeart/2005/8/layout/orgChart1"/>
    <dgm:cxn modelId="{8752D453-89FE-AB43-B3CD-4A3A5E269982}" type="presOf" srcId="{C60F4624-3FD8-A54A-8858-A259B9D21270}" destId="{53F092A4-48ED-7540-8F68-EE1F7F9A621E}" srcOrd="0" destOrd="0" presId="urn:microsoft.com/office/officeart/2005/8/layout/orgChart1"/>
    <dgm:cxn modelId="{B449BF5F-628C-2C45-9CC0-8604D5A29975}" srcId="{E82ACACE-3902-F844-A554-10BA8D12A6E0}" destId="{D96C19D7-FABB-BD4C-9992-DF4BB148D393}" srcOrd="2" destOrd="0" parTransId="{7D3EDE25-6CC0-3D4D-B277-33ECCA9DE563}" sibTransId="{4251E519-2BE6-B64F-B7E1-851CD1C20A85}"/>
    <dgm:cxn modelId="{A5FC7960-4A7E-5447-A43F-AB6A1F973553}" type="presOf" srcId="{FAC66A40-99F2-6E44-AFC7-D107BED595B2}" destId="{113B44C8-0845-F942-BEE9-152D93F81CFA}" srcOrd="0" destOrd="0" presId="urn:microsoft.com/office/officeart/2005/8/layout/orgChart1"/>
    <dgm:cxn modelId="{20AA3A71-1FCA-B847-9583-97832F04BEC0}" type="presOf" srcId="{E82ACACE-3902-F844-A554-10BA8D12A6E0}" destId="{FB1CA85B-68C0-504D-87D3-A76B8DD33142}" srcOrd="0" destOrd="0" presId="urn:microsoft.com/office/officeart/2005/8/layout/orgChart1"/>
    <dgm:cxn modelId="{202FC575-4755-AD4C-ABA7-0B6A6CA8D74C}" type="presOf" srcId="{D96C19D7-FABB-BD4C-9992-DF4BB148D393}" destId="{0E341FB6-777E-644A-A746-69C89261082C}" srcOrd="1" destOrd="0" presId="urn:microsoft.com/office/officeart/2005/8/layout/orgChart1"/>
    <dgm:cxn modelId="{E0D1F984-0751-A94B-85C8-767F90D62872}" type="presOf" srcId="{E82ACACE-3902-F844-A554-10BA8D12A6E0}" destId="{125B37F7-6017-7F43-BFF9-511A312AD4C7}" srcOrd="1" destOrd="0" presId="urn:microsoft.com/office/officeart/2005/8/layout/orgChart1"/>
    <dgm:cxn modelId="{291A168D-A40E-EE43-9FCF-EBF1B4576D98}" type="presOf" srcId="{70992E0A-7B15-3545-8263-5D860B9CE27E}" destId="{761812D2-AD67-974F-9AC0-DD0B671F756F}" srcOrd="0" destOrd="0" presId="urn:microsoft.com/office/officeart/2005/8/layout/orgChart1"/>
    <dgm:cxn modelId="{5EB05992-4C58-E540-B743-1C4BAC6D5D36}" type="presOf" srcId="{64187520-4ABC-BA4A-BF03-6BA73554AA98}" destId="{76893E2B-B674-5444-A433-582ACA7E7779}" srcOrd="0" destOrd="0" presId="urn:microsoft.com/office/officeart/2005/8/layout/orgChart1"/>
    <dgm:cxn modelId="{0C249292-986E-604F-9539-10FF4879C895}" type="presOf" srcId="{23DBF5EE-FB35-E44B-82EC-6057779040B9}" destId="{087F77F5-C6E6-124E-B5CC-A782CD298013}" srcOrd="1" destOrd="0" presId="urn:microsoft.com/office/officeart/2005/8/layout/orgChart1"/>
    <dgm:cxn modelId="{1B9BDDCC-3558-9A4F-8C7F-C55CDCEE0C61}" srcId="{FAC66A40-99F2-6E44-AFC7-D107BED595B2}" destId="{E82ACACE-3902-F844-A554-10BA8D12A6E0}" srcOrd="0" destOrd="0" parTransId="{5F8B52DA-DA00-B64A-91F5-BDA536ECC8FF}" sibTransId="{8D9C6E94-40C4-2242-9480-2CC83DE05593}"/>
    <dgm:cxn modelId="{F191F9DD-D139-574A-8ABC-072EB052AB9B}" type="presOf" srcId="{612C183C-CA75-AB4B-83BE-134E0197FE04}" destId="{75A4F7EE-FDFC-CE4B-A3AD-DF0C63ECB336}" srcOrd="0" destOrd="0" presId="urn:microsoft.com/office/officeart/2005/8/layout/orgChart1"/>
    <dgm:cxn modelId="{A15B60DE-5BD3-CC4B-9768-794D9D17D9E5}" type="presOf" srcId="{7D3EDE25-6CC0-3D4D-B277-33ECCA9DE563}" destId="{9110B5A2-7022-4447-BC89-464B414FCD7C}" srcOrd="0" destOrd="0" presId="urn:microsoft.com/office/officeart/2005/8/layout/orgChart1"/>
    <dgm:cxn modelId="{1E853EE0-740A-524E-A865-36AD174BD986}" srcId="{E82ACACE-3902-F844-A554-10BA8D12A6E0}" destId="{00C5C23A-513E-3942-98E4-C42CFC8972CD}" srcOrd="1" destOrd="0" parTransId="{70992E0A-7B15-3545-8263-5D860B9CE27E}" sibTransId="{FC228742-F8AE-6E4C-B70A-272C76F316D7}"/>
    <dgm:cxn modelId="{CB3C7FE0-BF6F-204B-B8C5-AF610134C9B1}" srcId="{E82ACACE-3902-F844-A554-10BA8D12A6E0}" destId="{612C183C-CA75-AB4B-83BE-134E0197FE04}" srcOrd="0" destOrd="0" parTransId="{FF697FE4-24F7-A647-B1DB-972E7D25E2F1}" sibTransId="{A93D3BCA-D5AA-1743-B04E-3140A3C818D3}"/>
    <dgm:cxn modelId="{F41E4DE1-547E-3B40-BF1B-E1D7B7DE7DC0}" type="presOf" srcId="{D96C19D7-FABB-BD4C-9992-DF4BB148D393}" destId="{10DB3937-6662-3D44-BCB2-6D4C3BA49DAD}" srcOrd="0" destOrd="0" presId="urn:microsoft.com/office/officeart/2005/8/layout/orgChart1"/>
    <dgm:cxn modelId="{2AA71DE8-10E3-B84A-9401-8B2A0DF50086}" type="presOf" srcId="{00C5C23A-513E-3942-98E4-C42CFC8972CD}" destId="{5F4DAEBE-64D3-CD4E-9B9D-F59F6B8A0FBD}" srcOrd="0" destOrd="0" presId="urn:microsoft.com/office/officeart/2005/8/layout/orgChart1"/>
    <dgm:cxn modelId="{BF5783F5-F906-C64B-B67E-061305D2C6E9}" type="presOf" srcId="{612C183C-CA75-AB4B-83BE-134E0197FE04}" destId="{A27D03A8-1C7F-194E-A5DE-3A7C68F2C44B}" srcOrd="1" destOrd="0" presId="urn:microsoft.com/office/officeart/2005/8/layout/orgChart1"/>
    <dgm:cxn modelId="{E364FDFB-D694-CD44-AADC-F147ADFCDB52}" type="presOf" srcId="{00C5C23A-513E-3942-98E4-C42CFC8972CD}" destId="{842CD48E-7A2D-0F40-9FFC-87B34EEE4946}" srcOrd="1" destOrd="0" presId="urn:microsoft.com/office/officeart/2005/8/layout/orgChart1"/>
    <dgm:cxn modelId="{2A1FE5CA-7A0E-854B-8877-89E3EB0A2CF4}" type="presParOf" srcId="{113B44C8-0845-F942-BEE9-152D93F81CFA}" destId="{2442282B-23A0-174C-9345-6214759F3732}" srcOrd="0" destOrd="0" presId="urn:microsoft.com/office/officeart/2005/8/layout/orgChart1"/>
    <dgm:cxn modelId="{6D0CDE06-9F50-264E-8614-C4B80DA07F47}" type="presParOf" srcId="{2442282B-23A0-174C-9345-6214759F3732}" destId="{F6A2E20E-EB7D-3D45-83F1-0A86BA4477A8}" srcOrd="0" destOrd="0" presId="urn:microsoft.com/office/officeart/2005/8/layout/orgChart1"/>
    <dgm:cxn modelId="{433D6099-34AA-9640-9904-E29FBDF9CFB3}" type="presParOf" srcId="{F6A2E20E-EB7D-3D45-83F1-0A86BA4477A8}" destId="{FB1CA85B-68C0-504D-87D3-A76B8DD33142}" srcOrd="0" destOrd="0" presId="urn:microsoft.com/office/officeart/2005/8/layout/orgChart1"/>
    <dgm:cxn modelId="{30E15F71-94BB-1E45-A8BF-20ABEAAA6AA6}" type="presParOf" srcId="{F6A2E20E-EB7D-3D45-83F1-0A86BA4477A8}" destId="{125B37F7-6017-7F43-BFF9-511A312AD4C7}" srcOrd="1" destOrd="0" presId="urn:microsoft.com/office/officeart/2005/8/layout/orgChart1"/>
    <dgm:cxn modelId="{3F8C0FA1-4197-954D-9630-EA15E85A13B4}" type="presParOf" srcId="{2442282B-23A0-174C-9345-6214759F3732}" destId="{CC3D2E7E-EACA-764D-A9A1-DDBEF639A67E}" srcOrd="1" destOrd="0" presId="urn:microsoft.com/office/officeart/2005/8/layout/orgChart1"/>
    <dgm:cxn modelId="{8316696D-6D01-D44A-9282-B9FD93C216E8}" type="presParOf" srcId="{CC3D2E7E-EACA-764D-A9A1-DDBEF639A67E}" destId="{761812D2-AD67-974F-9AC0-DD0B671F756F}" srcOrd="0" destOrd="0" presId="urn:microsoft.com/office/officeart/2005/8/layout/orgChart1"/>
    <dgm:cxn modelId="{00334F39-A981-EA45-BF51-7D2E57CA0E31}" type="presParOf" srcId="{CC3D2E7E-EACA-764D-A9A1-DDBEF639A67E}" destId="{BF6F0A9C-742D-234E-BA65-15D37012C283}" srcOrd="1" destOrd="0" presId="urn:microsoft.com/office/officeart/2005/8/layout/orgChart1"/>
    <dgm:cxn modelId="{D49906C9-74FD-6A4F-B50D-212D90A0052D}" type="presParOf" srcId="{BF6F0A9C-742D-234E-BA65-15D37012C283}" destId="{8A6B4708-8C89-344C-86D1-675FB81712F9}" srcOrd="0" destOrd="0" presId="urn:microsoft.com/office/officeart/2005/8/layout/orgChart1"/>
    <dgm:cxn modelId="{D8C1977A-914E-734A-9DA1-4456BB009F58}" type="presParOf" srcId="{8A6B4708-8C89-344C-86D1-675FB81712F9}" destId="{5F4DAEBE-64D3-CD4E-9B9D-F59F6B8A0FBD}" srcOrd="0" destOrd="0" presId="urn:microsoft.com/office/officeart/2005/8/layout/orgChart1"/>
    <dgm:cxn modelId="{32C525D2-6E93-3C4C-8033-1B0378232A14}" type="presParOf" srcId="{8A6B4708-8C89-344C-86D1-675FB81712F9}" destId="{842CD48E-7A2D-0F40-9FFC-87B34EEE4946}" srcOrd="1" destOrd="0" presId="urn:microsoft.com/office/officeart/2005/8/layout/orgChart1"/>
    <dgm:cxn modelId="{47C848B0-C598-D341-941C-0A3A17BC8703}" type="presParOf" srcId="{BF6F0A9C-742D-234E-BA65-15D37012C283}" destId="{0CA2699A-C376-154C-82E7-FFEC9C49D6DE}" srcOrd="1" destOrd="0" presId="urn:microsoft.com/office/officeart/2005/8/layout/orgChart1"/>
    <dgm:cxn modelId="{E6847600-A091-D64D-8242-80DC08EA21AF}" type="presParOf" srcId="{BF6F0A9C-742D-234E-BA65-15D37012C283}" destId="{A1B3AF1F-B791-8F44-9BE0-B7278DBBAF8B}" srcOrd="2" destOrd="0" presId="urn:microsoft.com/office/officeart/2005/8/layout/orgChart1"/>
    <dgm:cxn modelId="{6A32740B-51CD-794D-B7A4-5A1DC77FB664}" type="presParOf" srcId="{CC3D2E7E-EACA-764D-A9A1-DDBEF639A67E}" destId="{9110B5A2-7022-4447-BC89-464B414FCD7C}" srcOrd="2" destOrd="0" presId="urn:microsoft.com/office/officeart/2005/8/layout/orgChart1"/>
    <dgm:cxn modelId="{46E960CA-8C8B-B349-A2E4-1D3F3C90D7C0}" type="presParOf" srcId="{CC3D2E7E-EACA-764D-A9A1-DDBEF639A67E}" destId="{B10513B9-22AD-5C4C-A503-EE1813882013}" srcOrd="3" destOrd="0" presId="urn:microsoft.com/office/officeart/2005/8/layout/orgChart1"/>
    <dgm:cxn modelId="{5957CC3F-8B82-1B4F-AB7D-1C2CCC6ADA16}" type="presParOf" srcId="{B10513B9-22AD-5C4C-A503-EE1813882013}" destId="{60CF3B62-D156-7744-BA27-E3A85B384FAC}" srcOrd="0" destOrd="0" presId="urn:microsoft.com/office/officeart/2005/8/layout/orgChart1"/>
    <dgm:cxn modelId="{2AD96FA4-078A-E84F-B044-31AA756A95DD}" type="presParOf" srcId="{60CF3B62-D156-7744-BA27-E3A85B384FAC}" destId="{10DB3937-6662-3D44-BCB2-6D4C3BA49DAD}" srcOrd="0" destOrd="0" presId="urn:microsoft.com/office/officeart/2005/8/layout/orgChart1"/>
    <dgm:cxn modelId="{5D185E00-7D55-2245-9B67-2A4E2B1A155B}" type="presParOf" srcId="{60CF3B62-D156-7744-BA27-E3A85B384FAC}" destId="{0E341FB6-777E-644A-A746-69C89261082C}" srcOrd="1" destOrd="0" presId="urn:microsoft.com/office/officeart/2005/8/layout/orgChart1"/>
    <dgm:cxn modelId="{D6BC1595-7BC1-5240-A51E-CDB01BA6D3F7}" type="presParOf" srcId="{B10513B9-22AD-5C4C-A503-EE1813882013}" destId="{4A1DFB86-90CB-CC46-B0EA-7347F8F47CB7}" srcOrd="1" destOrd="0" presId="urn:microsoft.com/office/officeart/2005/8/layout/orgChart1"/>
    <dgm:cxn modelId="{2D0A3FE7-7D20-F348-9829-36433617A932}" type="presParOf" srcId="{B10513B9-22AD-5C4C-A503-EE1813882013}" destId="{D6FDEA3C-F53C-7649-BEC8-1A6E90B429B8}" srcOrd="2" destOrd="0" presId="urn:microsoft.com/office/officeart/2005/8/layout/orgChart1"/>
    <dgm:cxn modelId="{DE91248C-8F3D-ED4A-B5A5-0A699FF01079}" type="presParOf" srcId="{CC3D2E7E-EACA-764D-A9A1-DDBEF639A67E}" destId="{76893E2B-B674-5444-A433-582ACA7E7779}" srcOrd="4" destOrd="0" presId="urn:microsoft.com/office/officeart/2005/8/layout/orgChart1"/>
    <dgm:cxn modelId="{3B60A17B-EAB5-0F4B-B5D0-BCCBA44D8722}" type="presParOf" srcId="{CC3D2E7E-EACA-764D-A9A1-DDBEF639A67E}" destId="{67277BD2-EBDB-724F-92F8-3FB859FA9868}" srcOrd="5" destOrd="0" presId="urn:microsoft.com/office/officeart/2005/8/layout/orgChart1"/>
    <dgm:cxn modelId="{59D11DD9-0B71-C247-8842-A132268227D3}" type="presParOf" srcId="{67277BD2-EBDB-724F-92F8-3FB859FA9868}" destId="{FF2AC4C2-B808-F145-AC1F-355C0A1B948F}" srcOrd="0" destOrd="0" presId="urn:microsoft.com/office/officeart/2005/8/layout/orgChart1"/>
    <dgm:cxn modelId="{D1A4AB67-EFFC-6A4A-A8D4-EFEC7AAA359C}" type="presParOf" srcId="{FF2AC4C2-B808-F145-AC1F-355C0A1B948F}" destId="{CB55FDF4-153E-724A-960F-6AA3C16DE49B}" srcOrd="0" destOrd="0" presId="urn:microsoft.com/office/officeart/2005/8/layout/orgChart1"/>
    <dgm:cxn modelId="{E452D48B-8BCA-7945-A5D6-32F74BF831EA}" type="presParOf" srcId="{FF2AC4C2-B808-F145-AC1F-355C0A1B948F}" destId="{087F77F5-C6E6-124E-B5CC-A782CD298013}" srcOrd="1" destOrd="0" presId="urn:microsoft.com/office/officeart/2005/8/layout/orgChart1"/>
    <dgm:cxn modelId="{B7760F82-1EE3-7749-A14D-E6043AC9124E}" type="presParOf" srcId="{67277BD2-EBDB-724F-92F8-3FB859FA9868}" destId="{53E3CB6F-63C8-0842-8B02-BA5547E15CBD}" srcOrd="1" destOrd="0" presId="urn:microsoft.com/office/officeart/2005/8/layout/orgChart1"/>
    <dgm:cxn modelId="{93995B6B-D205-8647-A7D6-D57510F817E4}" type="presParOf" srcId="{67277BD2-EBDB-724F-92F8-3FB859FA9868}" destId="{151F238B-D872-3B4C-89E1-61A11CF04E2B}" srcOrd="2" destOrd="0" presId="urn:microsoft.com/office/officeart/2005/8/layout/orgChart1"/>
    <dgm:cxn modelId="{C8A66D42-6AAE-DE40-95BB-0405544E330C}" type="presParOf" srcId="{CC3D2E7E-EACA-764D-A9A1-DDBEF639A67E}" destId="{5F23D6B1-5BBE-8446-AAA1-EE608D313D7E}" srcOrd="6" destOrd="0" presId="urn:microsoft.com/office/officeart/2005/8/layout/orgChart1"/>
    <dgm:cxn modelId="{048E683E-8BB2-6549-8CBA-62718DE4183C}" type="presParOf" srcId="{CC3D2E7E-EACA-764D-A9A1-DDBEF639A67E}" destId="{9E91B56C-EA98-A347-8A3A-AB9CBC957F63}" srcOrd="7" destOrd="0" presId="urn:microsoft.com/office/officeart/2005/8/layout/orgChart1"/>
    <dgm:cxn modelId="{97D60689-8C0A-4C45-A3A7-07326494A9BA}" type="presParOf" srcId="{9E91B56C-EA98-A347-8A3A-AB9CBC957F63}" destId="{B8590092-7BEB-6D45-9800-166830072563}" srcOrd="0" destOrd="0" presId="urn:microsoft.com/office/officeart/2005/8/layout/orgChart1"/>
    <dgm:cxn modelId="{51CBDBFC-00C6-7242-8DC4-227FC439CEF4}" type="presParOf" srcId="{B8590092-7BEB-6D45-9800-166830072563}" destId="{53F092A4-48ED-7540-8F68-EE1F7F9A621E}" srcOrd="0" destOrd="0" presId="urn:microsoft.com/office/officeart/2005/8/layout/orgChart1"/>
    <dgm:cxn modelId="{58C92DAF-AC59-ED48-AF49-84E665EE2462}" type="presParOf" srcId="{B8590092-7BEB-6D45-9800-166830072563}" destId="{C5904CC1-DCBA-0541-B7BF-53BF6369296B}" srcOrd="1" destOrd="0" presId="urn:microsoft.com/office/officeart/2005/8/layout/orgChart1"/>
    <dgm:cxn modelId="{17224FE4-7D4E-6B40-BF07-3277DAB55762}" type="presParOf" srcId="{9E91B56C-EA98-A347-8A3A-AB9CBC957F63}" destId="{993D67E8-3394-254F-BFFD-B7F492ADC7D5}" srcOrd="1" destOrd="0" presId="urn:microsoft.com/office/officeart/2005/8/layout/orgChart1"/>
    <dgm:cxn modelId="{5D3BA4F1-8027-9E40-98EB-0E993BE4E008}" type="presParOf" srcId="{9E91B56C-EA98-A347-8A3A-AB9CBC957F63}" destId="{4F676C71-D960-C145-965B-97D6D694CFA6}" srcOrd="2" destOrd="0" presId="urn:microsoft.com/office/officeart/2005/8/layout/orgChart1"/>
    <dgm:cxn modelId="{2294240F-87A8-0F46-BFA7-72EBD5181ADF}" type="presParOf" srcId="{2442282B-23A0-174C-9345-6214759F3732}" destId="{A9DBA610-FC51-B144-83D0-397336415844}" srcOrd="2" destOrd="0" presId="urn:microsoft.com/office/officeart/2005/8/layout/orgChart1"/>
    <dgm:cxn modelId="{731D3C18-787C-984A-B63E-3E8238106850}" type="presParOf" srcId="{A9DBA610-FC51-B144-83D0-397336415844}" destId="{C5D26E71-E162-1745-8E75-D222E0A61254}" srcOrd="0" destOrd="0" presId="urn:microsoft.com/office/officeart/2005/8/layout/orgChart1"/>
    <dgm:cxn modelId="{01851C87-D555-7C45-8EED-D60DE0211508}" type="presParOf" srcId="{A9DBA610-FC51-B144-83D0-397336415844}" destId="{17BC438B-2ABC-D440-9B03-42252BEAFDB0}" srcOrd="1" destOrd="0" presId="urn:microsoft.com/office/officeart/2005/8/layout/orgChart1"/>
    <dgm:cxn modelId="{B7F54260-0E81-D648-B957-BE5191DB09FB}" type="presParOf" srcId="{17BC438B-2ABC-D440-9B03-42252BEAFDB0}" destId="{D84BFD61-DCFA-CF4D-9B13-AE53D55EAC5A}" srcOrd="0" destOrd="0" presId="urn:microsoft.com/office/officeart/2005/8/layout/orgChart1"/>
    <dgm:cxn modelId="{BD4F07AF-8359-284D-8EBF-D306E9821AFA}" type="presParOf" srcId="{D84BFD61-DCFA-CF4D-9B13-AE53D55EAC5A}" destId="{75A4F7EE-FDFC-CE4B-A3AD-DF0C63ECB336}" srcOrd="0" destOrd="0" presId="urn:microsoft.com/office/officeart/2005/8/layout/orgChart1"/>
    <dgm:cxn modelId="{772AF85D-EEEC-E94C-8A01-ABB459495430}" type="presParOf" srcId="{D84BFD61-DCFA-CF4D-9B13-AE53D55EAC5A}" destId="{A27D03A8-1C7F-194E-A5DE-3A7C68F2C44B}" srcOrd="1" destOrd="0" presId="urn:microsoft.com/office/officeart/2005/8/layout/orgChart1"/>
    <dgm:cxn modelId="{B60E833C-2144-9345-B5EB-8B243C89D76D}" type="presParOf" srcId="{17BC438B-2ABC-D440-9B03-42252BEAFDB0}" destId="{D4BC9DE8-5EF2-1D46-B8B9-5457BF35BA82}" srcOrd="1" destOrd="0" presId="urn:microsoft.com/office/officeart/2005/8/layout/orgChart1"/>
    <dgm:cxn modelId="{A8C54891-B60F-2944-83DE-1C8C2A2CD26C}" type="presParOf" srcId="{17BC438B-2ABC-D440-9B03-42252BEAFDB0}" destId="{A9A450A1-23F7-6644-9CE3-805C58BFA52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7684D8-50F2-5E4A-991F-D77968532D1D}" type="doc">
      <dgm:prSet loTypeId="urn:microsoft.com/office/officeart/2005/8/layout/orgChart1" loCatId="" qsTypeId="urn:microsoft.com/office/officeart/2005/8/quickstyle/simple3" qsCatId="simple" csTypeId="urn:microsoft.com/office/officeart/2005/8/colors/accent2_1" csCatId="accent2" phldr="1"/>
      <dgm:spPr/>
      <dgm:t>
        <a:bodyPr/>
        <a:lstStyle/>
        <a:p>
          <a:endParaRPr lang="en-US"/>
        </a:p>
      </dgm:t>
    </dgm:pt>
    <dgm:pt modelId="{3AE274B8-2B53-A743-8968-788471CA18C2}">
      <dgm:prSet phldrT="[Text]"/>
      <dgm:spPr/>
      <dgm:t>
        <a:bodyPr/>
        <a:lstStyle/>
        <a:p>
          <a:r>
            <a:rPr lang="en-US" dirty="0">
              <a:solidFill>
                <a:srgbClr val="C00000"/>
              </a:solidFill>
              <a:latin typeface="Arial Black" pitchFamily="34" charset="0"/>
            </a:rPr>
            <a:t>CODE OF PRACTICE UNDER THE GUIDELINES</a:t>
          </a:r>
          <a:endParaRPr lang="en-US" dirty="0">
            <a:solidFill>
              <a:srgbClr val="C00000"/>
            </a:solidFill>
          </a:endParaRPr>
        </a:p>
      </dgm:t>
    </dgm:pt>
    <dgm:pt modelId="{D60018AD-33DF-DA47-B417-A4A66AC46174}" type="parTrans" cxnId="{B8F5A734-CB72-3D4D-BBA7-ACCDCC061F6E}">
      <dgm:prSet/>
      <dgm:spPr/>
      <dgm:t>
        <a:bodyPr/>
        <a:lstStyle/>
        <a:p>
          <a:endParaRPr lang="en-US"/>
        </a:p>
      </dgm:t>
    </dgm:pt>
    <dgm:pt modelId="{110CBEFC-6777-E04F-BAAE-D61C0AD8B228}" type="sibTrans" cxnId="{B8F5A734-CB72-3D4D-BBA7-ACCDCC061F6E}">
      <dgm:prSet/>
      <dgm:spPr/>
      <dgm:t>
        <a:bodyPr/>
        <a:lstStyle/>
        <a:p>
          <a:endParaRPr lang="en-US"/>
        </a:p>
      </dgm:t>
    </dgm:pt>
    <dgm:pt modelId="{E7C06A78-898C-504D-8B0F-6D3893D975FF}">
      <dgm:prSet phldrT="[Text]" custT="1"/>
      <dgm:spPr/>
      <dgm:t>
        <a:bodyPr/>
        <a:lstStyle/>
        <a:p>
          <a:r>
            <a:rPr lang="en-US" sz="2000" b="1" dirty="0">
              <a:latin typeface="+mn-lt"/>
              <a:cs typeface="Times New Roman" pitchFamily="18" charset="0"/>
            </a:rPr>
            <a:t>Consent</a:t>
          </a:r>
          <a:endParaRPr lang="en-US" sz="2000" b="1" dirty="0">
            <a:latin typeface="+mn-lt"/>
          </a:endParaRPr>
        </a:p>
      </dgm:t>
    </dgm:pt>
    <dgm:pt modelId="{0F636EB4-2652-3A4A-90B4-0053DD3903EB}" type="parTrans" cxnId="{9251D716-F47D-E248-960B-2001B8B03792}">
      <dgm:prSet/>
      <dgm:spPr/>
      <dgm:t>
        <a:bodyPr/>
        <a:lstStyle/>
        <a:p>
          <a:endParaRPr lang="en-US"/>
        </a:p>
      </dgm:t>
    </dgm:pt>
    <dgm:pt modelId="{B6E1B394-97B2-D348-B0A2-58F26EB83B28}" type="sibTrans" cxnId="{9251D716-F47D-E248-960B-2001B8B03792}">
      <dgm:prSet/>
      <dgm:spPr/>
      <dgm:t>
        <a:bodyPr/>
        <a:lstStyle/>
        <a:p>
          <a:endParaRPr lang="en-US"/>
        </a:p>
      </dgm:t>
    </dgm:pt>
    <dgm:pt modelId="{5E4F7C03-B99A-0446-B461-B9FF6548792B}">
      <dgm:prSet phldrT="[Text]" custT="1"/>
      <dgm:spPr/>
      <dgm:t>
        <a:bodyPr/>
        <a:lstStyle/>
        <a:p>
          <a:r>
            <a:rPr lang="en-US" sz="2000" b="1" dirty="0">
              <a:latin typeface="+mn-lt"/>
              <a:cs typeface="Times New Roman" pitchFamily="18" charset="0"/>
            </a:rPr>
            <a:t>Counseling</a:t>
          </a:r>
          <a:endParaRPr lang="en-US" sz="2000" b="1" dirty="0">
            <a:latin typeface="+mn-lt"/>
          </a:endParaRPr>
        </a:p>
      </dgm:t>
    </dgm:pt>
    <dgm:pt modelId="{1AB035E2-AB47-8245-87C9-6B902A721B19}" type="parTrans" cxnId="{C7221BCE-3218-0F4C-8216-B79D70D0C11E}">
      <dgm:prSet/>
      <dgm:spPr/>
      <dgm:t>
        <a:bodyPr/>
        <a:lstStyle/>
        <a:p>
          <a:endParaRPr lang="en-US"/>
        </a:p>
      </dgm:t>
    </dgm:pt>
    <dgm:pt modelId="{1C48220A-1328-6E47-BB67-6379AFAF0741}" type="sibTrans" cxnId="{C7221BCE-3218-0F4C-8216-B79D70D0C11E}">
      <dgm:prSet/>
      <dgm:spPr/>
      <dgm:t>
        <a:bodyPr/>
        <a:lstStyle/>
        <a:p>
          <a:endParaRPr lang="en-US"/>
        </a:p>
      </dgm:t>
    </dgm:pt>
    <dgm:pt modelId="{57F7D5A4-34D0-D549-9018-2BBC5C8F07A9}">
      <dgm:prSet phldrT="[Text]" custT="1"/>
      <dgm:spPr/>
      <dgm:t>
        <a:bodyPr/>
        <a:lstStyle/>
        <a:p>
          <a:r>
            <a:rPr lang="en-US" sz="2000" b="1" dirty="0">
              <a:latin typeface="+mn-lt"/>
              <a:cs typeface="Times New Roman" pitchFamily="18" charset="0"/>
            </a:rPr>
            <a:t>Confidentiality</a:t>
          </a:r>
          <a:endParaRPr lang="en-US" sz="2000" b="1" dirty="0">
            <a:latin typeface="+mn-lt"/>
          </a:endParaRPr>
        </a:p>
      </dgm:t>
    </dgm:pt>
    <dgm:pt modelId="{1410A824-BF1E-8147-8194-68D908942679}" type="parTrans" cxnId="{3B0FF039-DE81-1A4A-ADC7-72A9A1E00647}">
      <dgm:prSet/>
      <dgm:spPr/>
      <dgm:t>
        <a:bodyPr/>
        <a:lstStyle/>
        <a:p>
          <a:endParaRPr lang="en-US"/>
        </a:p>
      </dgm:t>
    </dgm:pt>
    <dgm:pt modelId="{520D671D-3B50-7449-AA66-B3B9F34321F2}" type="sibTrans" cxnId="{3B0FF039-DE81-1A4A-ADC7-72A9A1E00647}">
      <dgm:prSet/>
      <dgm:spPr/>
      <dgm:t>
        <a:bodyPr/>
        <a:lstStyle/>
        <a:p>
          <a:endParaRPr lang="en-US"/>
        </a:p>
      </dgm:t>
    </dgm:pt>
    <dgm:pt modelId="{E78F87CF-23A3-D84E-A4C2-5CD8163B7C1E}">
      <dgm:prSet phldrT="[Text]" custT="1"/>
      <dgm:spPr/>
      <dgm:t>
        <a:bodyPr/>
        <a:lstStyle/>
        <a:p>
          <a:r>
            <a:rPr lang="en-US" sz="2000" b="1" dirty="0">
              <a:latin typeface="+mn-lt"/>
              <a:cs typeface="Times New Roman" pitchFamily="18" charset="0"/>
            </a:rPr>
            <a:t>Number of embryos transferred</a:t>
          </a:r>
          <a:endParaRPr lang="en-US" sz="2000" b="1" dirty="0">
            <a:latin typeface="+mn-lt"/>
          </a:endParaRPr>
        </a:p>
      </dgm:t>
    </dgm:pt>
    <dgm:pt modelId="{98B1843C-3996-774B-811A-7FA8E62FCA05}" type="parTrans" cxnId="{2BF3BE08-B439-2843-B223-4FB1ACC87CE5}">
      <dgm:prSet/>
      <dgm:spPr/>
      <dgm:t>
        <a:bodyPr/>
        <a:lstStyle/>
        <a:p>
          <a:endParaRPr lang="en-US"/>
        </a:p>
      </dgm:t>
    </dgm:pt>
    <dgm:pt modelId="{D8D384FC-A9F0-474F-B441-A39411EF0BE0}" type="sibTrans" cxnId="{2BF3BE08-B439-2843-B223-4FB1ACC87CE5}">
      <dgm:prSet/>
      <dgm:spPr/>
      <dgm:t>
        <a:bodyPr/>
        <a:lstStyle/>
        <a:p>
          <a:endParaRPr lang="en-US"/>
        </a:p>
      </dgm:t>
    </dgm:pt>
    <dgm:pt modelId="{498422E7-E0AA-7848-B5E3-97B1501DBDB0}">
      <dgm:prSet phldrT="[Text]" custT="1"/>
      <dgm:spPr/>
      <dgm:t>
        <a:bodyPr/>
        <a:lstStyle/>
        <a:p>
          <a:r>
            <a:rPr lang="en-US" sz="2000" b="1" dirty="0">
              <a:latin typeface="+mn-lt"/>
              <a:cs typeface="Times New Roman" pitchFamily="18" charset="0"/>
            </a:rPr>
            <a:t>Storage of embryos - highest possible standard maintained </a:t>
          </a:r>
        </a:p>
      </dgm:t>
    </dgm:pt>
    <dgm:pt modelId="{02BA7C00-8810-9640-A34E-4B26E21A8C12}" type="parTrans" cxnId="{A83C47FE-5C20-A245-86EA-31FB01B1E7FE}">
      <dgm:prSet/>
      <dgm:spPr/>
      <dgm:t>
        <a:bodyPr/>
        <a:lstStyle/>
        <a:p>
          <a:endParaRPr lang="en-US"/>
        </a:p>
      </dgm:t>
    </dgm:pt>
    <dgm:pt modelId="{BC6DBA28-8DB3-D445-90E2-5C0B7A735A5F}" type="sibTrans" cxnId="{A83C47FE-5C20-A245-86EA-31FB01B1E7FE}">
      <dgm:prSet/>
      <dgm:spPr/>
      <dgm:t>
        <a:bodyPr/>
        <a:lstStyle/>
        <a:p>
          <a:endParaRPr lang="en-US"/>
        </a:p>
      </dgm:t>
    </dgm:pt>
    <dgm:pt modelId="{C16C518E-955F-2C42-A2BF-363D8CC2BB25}">
      <dgm:prSet phldrT="[Text]" custT="1"/>
      <dgm:spPr/>
      <dgm:t>
        <a:bodyPr/>
        <a:lstStyle/>
        <a:p>
          <a:r>
            <a:rPr lang="en-US" sz="2000" b="1" dirty="0">
              <a:latin typeface="+mn-lt"/>
              <a:cs typeface="Times New Roman" pitchFamily="18" charset="0"/>
            </a:rPr>
            <a:t>Maintenance of Record for 10 years</a:t>
          </a:r>
        </a:p>
      </dgm:t>
    </dgm:pt>
    <dgm:pt modelId="{59C373E5-0427-E247-921C-C9AD03C77DD8}" type="parTrans" cxnId="{1D597DAB-B4E9-A446-84F9-02188A1B5D30}">
      <dgm:prSet/>
      <dgm:spPr/>
      <dgm:t>
        <a:bodyPr/>
        <a:lstStyle/>
        <a:p>
          <a:endParaRPr lang="en-US"/>
        </a:p>
      </dgm:t>
    </dgm:pt>
    <dgm:pt modelId="{913F3465-0593-3B45-BE44-3D2CFAD1AA87}" type="sibTrans" cxnId="{1D597DAB-B4E9-A446-84F9-02188A1B5D30}">
      <dgm:prSet/>
      <dgm:spPr/>
      <dgm:t>
        <a:bodyPr/>
        <a:lstStyle/>
        <a:p>
          <a:endParaRPr lang="en-US"/>
        </a:p>
      </dgm:t>
    </dgm:pt>
    <dgm:pt modelId="{A04B1315-7FE1-F04E-95B1-6DE8CBC25EBE}" type="pres">
      <dgm:prSet presAssocID="{8C7684D8-50F2-5E4A-991F-D77968532D1D}" presName="hierChild1" presStyleCnt="0">
        <dgm:presLayoutVars>
          <dgm:orgChart val="1"/>
          <dgm:chPref val="1"/>
          <dgm:dir/>
          <dgm:animOne val="branch"/>
          <dgm:animLvl val="lvl"/>
          <dgm:resizeHandles/>
        </dgm:presLayoutVars>
      </dgm:prSet>
      <dgm:spPr/>
    </dgm:pt>
    <dgm:pt modelId="{5F24AF96-4F49-114F-90AA-344F30FDCAE2}" type="pres">
      <dgm:prSet presAssocID="{3AE274B8-2B53-A743-8968-788471CA18C2}" presName="hierRoot1" presStyleCnt="0">
        <dgm:presLayoutVars>
          <dgm:hierBranch val="init"/>
        </dgm:presLayoutVars>
      </dgm:prSet>
      <dgm:spPr/>
    </dgm:pt>
    <dgm:pt modelId="{ED772E4B-35D5-D145-93BB-00E16810A05C}" type="pres">
      <dgm:prSet presAssocID="{3AE274B8-2B53-A743-8968-788471CA18C2}" presName="rootComposite1" presStyleCnt="0"/>
      <dgm:spPr/>
    </dgm:pt>
    <dgm:pt modelId="{7293CB36-68B4-A149-B423-6FA620E0E2C8}" type="pres">
      <dgm:prSet presAssocID="{3AE274B8-2B53-A743-8968-788471CA18C2}" presName="rootText1" presStyleLbl="node0" presStyleIdx="0" presStyleCnt="1" custScaleX="227337" custScaleY="184703" custLinFactY="-100000" custLinFactNeighborX="-3125" custLinFactNeighborY="-145305">
        <dgm:presLayoutVars>
          <dgm:chPref val="3"/>
        </dgm:presLayoutVars>
      </dgm:prSet>
      <dgm:spPr/>
    </dgm:pt>
    <dgm:pt modelId="{93AA35F6-D794-6146-9FB2-8D0B5CBF1E4E}" type="pres">
      <dgm:prSet presAssocID="{3AE274B8-2B53-A743-8968-788471CA18C2}" presName="rootConnector1" presStyleLbl="node1" presStyleIdx="0" presStyleCnt="0"/>
      <dgm:spPr/>
    </dgm:pt>
    <dgm:pt modelId="{B3CAAF29-EE26-B04D-9346-7BF6D0D3ED99}" type="pres">
      <dgm:prSet presAssocID="{3AE274B8-2B53-A743-8968-788471CA18C2}" presName="hierChild2" presStyleCnt="0"/>
      <dgm:spPr/>
    </dgm:pt>
    <dgm:pt modelId="{0F6C9E50-9C5C-3041-9AAE-5E8E35526C38}" type="pres">
      <dgm:prSet presAssocID="{0F636EB4-2652-3A4A-90B4-0053DD3903EB}" presName="Name37" presStyleLbl="parChTrans1D2" presStyleIdx="0" presStyleCnt="6"/>
      <dgm:spPr/>
    </dgm:pt>
    <dgm:pt modelId="{73E9E075-5597-924E-B58B-5F725665B6A5}" type="pres">
      <dgm:prSet presAssocID="{E7C06A78-898C-504D-8B0F-6D3893D975FF}" presName="hierRoot2" presStyleCnt="0">
        <dgm:presLayoutVars>
          <dgm:hierBranch val="init"/>
        </dgm:presLayoutVars>
      </dgm:prSet>
      <dgm:spPr/>
    </dgm:pt>
    <dgm:pt modelId="{90422CB7-8110-C74D-9608-F19114AE06BE}" type="pres">
      <dgm:prSet presAssocID="{E7C06A78-898C-504D-8B0F-6D3893D975FF}" presName="rootComposite" presStyleCnt="0"/>
      <dgm:spPr/>
    </dgm:pt>
    <dgm:pt modelId="{8F6C2FE5-89A9-1746-9DBB-5714E2E8A4E6}" type="pres">
      <dgm:prSet presAssocID="{E7C06A78-898C-504D-8B0F-6D3893D975FF}" presName="rootText" presStyleLbl="node2" presStyleIdx="0" presStyleCnt="6" custScaleX="133229" custLinFactNeighborX="6607" custLinFactNeighborY="-60145">
        <dgm:presLayoutVars>
          <dgm:chPref val="3"/>
        </dgm:presLayoutVars>
      </dgm:prSet>
      <dgm:spPr/>
    </dgm:pt>
    <dgm:pt modelId="{AD1D38EE-63D7-D64A-96D8-105079297D75}" type="pres">
      <dgm:prSet presAssocID="{E7C06A78-898C-504D-8B0F-6D3893D975FF}" presName="rootConnector" presStyleLbl="node2" presStyleIdx="0" presStyleCnt="6"/>
      <dgm:spPr/>
    </dgm:pt>
    <dgm:pt modelId="{9967674F-9F47-8E40-A7F0-B777F3A9775B}" type="pres">
      <dgm:prSet presAssocID="{E7C06A78-898C-504D-8B0F-6D3893D975FF}" presName="hierChild4" presStyleCnt="0"/>
      <dgm:spPr/>
    </dgm:pt>
    <dgm:pt modelId="{9D05FDA4-008A-9E47-B414-4965BA85F6B1}" type="pres">
      <dgm:prSet presAssocID="{E7C06A78-898C-504D-8B0F-6D3893D975FF}" presName="hierChild5" presStyleCnt="0"/>
      <dgm:spPr/>
    </dgm:pt>
    <dgm:pt modelId="{4B56CB98-80C1-8242-946A-7F37EB2ACECD}" type="pres">
      <dgm:prSet presAssocID="{1AB035E2-AB47-8245-87C9-6B902A721B19}" presName="Name37" presStyleLbl="parChTrans1D2" presStyleIdx="1" presStyleCnt="6"/>
      <dgm:spPr/>
    </dgm:pt>
    <dgm:pt modelId="{E5D4BD00-5218-BD4E-A684-A4EDE7FF33BB}" type="pres">
      <dgm:prSet presAssocID="{5E4F7C03-B99A-0446-B461-B9FF6548792B}" presName="hierRoot2" presStyleCnt="0">
        <dgm:presLayoutVars>
          <dgm:hierBranch val="init"/>
        </dgm:presLayoutVars>
      </dgm:prSet>
      <dgm:spPr/>
    </dgm:pt>
    <dgm:pt modelId="{1F6ADDD3-F829-6145-93AB-4C187B57ED64}" type="pres">
      <dgm:prSet presAssocID="{5E4F7C03-B99A-0446-B461-B9FF6548792B}" presName="rootComposite" presStyleCnt="0"/>
      <dgm:spPr/>
    </dgm:pt>
    <dgm:pt modelId="{E803A9E9-9940-0049-A6CC-4D4E619C86A5}" type="pres">
      <dgm:prSet presAssocID="{5E4F7C03-B99A-0446-B461-B9FF6548792B}" presName="rootText" presStyleLbl="node2" presStyleIdx="1" presStyleCnt="6" custScaleX="133229" custLinFactNeighborX="5012" custLinFactNeighborY="-60145">
        <dgm:presLayoutVars>
          <dgm:chPref val="3"/>
        </dgm:presLayoutVars>
      </dgm:prSet>
      <dgm:spPr/>
    </dgm:pt>
    <dgm:pt modelId="{6AC8D8B6-26A5-6F49-A25F-F290408DD054}" type="pres">
      <dgm:prSet presAssocID="{5E4F7C03-B99A-0446-B461-B9FF6548792B}" presName="rootConnector" presStyleLbl="node2" presStyleIdx="1" presStyleCnt="6"/>
      <dgm:spPr/>
    </dgm:pt>
    <dgm:pt modelId="{B38A4327-ABC8-BC4B-95FD-F6C4A57CF581}" type="pres">
      <dgm:prSet presAssocID="{5E4F7C03-B99A-0446-B461-B9FF6548792B}" presName="hierChild4" presStyleCnt="0"/>
      <dgm:spPr/>
    </dgm:pt>
    <dgm:pt modelId="{13CBA54A-ACF8-6440-BA57-E54D298C830F}" type="pres">
      <dgm:prSet presAssocID="{5E4F7C03-B99A-0446-B461-B9FF6548792B}" presName="hierChild5" presStyleCnt="0"/>
      <dgm:spPr/>
    </dgm:pt>
    <dgm:pt modelId="{90D11BB6-F7E0-DD42-8A1B-B7FACDBBDB95}" type="pres">
      <dgm:prSet presAssocID="{1410A824-BF1E-8147-8194-68D908942679}" presName="Name37" presStyleLbl="parChTrans1D2" presStyleIdx="2" presStyleCnt="6"/>
      <dgm:spPr/>
    </dgm:pt>
    <dgm:pt modelId="{38854118-044D-8646-89F7-7542A00CA2DD}" type="pres">
      <dgm:prSet presAssocID="{57F7D5A4-34D0-D549-9018-2BBC5C8F07A9}" presName="hierRoot2" presStyleCnt="0">
        <dgm:presLayoutVars>
          <dgm:hierBranch val="init"/>
        </dgm:presLayoutVars>
      </dgm:prSet>
      <dgm:spPr/>
    </dgm:pt>
    <dgm:pt modelId="{08E18D88-C9DA-9E42-990E-32071D221DCF}" type="pres">
      <dgm:prSet presAssocID="{57F7D5A4-34D0-D549-9018-2BBC5C8F07A9}" presName="rootComposite" presStyleCnt="0"/>
      <dgm:spPr/>
    </dgm:pt>
    <dgm:pt modelId="{BD8D17E2-4C12-4C40-B747-999FE02A0528}" type="pres">
      <dgm:prSet presAssocID="{57F7D5A4-34D0-D549-9018-2BBC5C8F07A9}" presName="rootText" presStyleLbl="node2" presStyleIdx="2" presStyleCnt="6" custScaleX="133229" custLinFactNeighborX="5012" custLinFactNeighborY="-60145">
        <dgm:presLayoutVars>
          <dgm:chPref val="3"/>
        </dgm:presLayoutVars>
      </dgm:prSet>
      <dgm:spPr/>
    </dgm:pt>
    <dgm:pt modelId="{532BA9BC-4591-A047-8097-7DB72983E05D}" type="pres">
      <dgm:prSet presAssocID="{57F7D5A4-34D0-D549-9018-2BBC5C8F07A9}" presName="rootConnector" presStyleLbl="node2" presStyleIdx="2" presStyleCnt="6"/>
      <dgm:spPr/>
    </dgm:pt>
    <dgm:pt modelId="{155FD56A-B379-DC43-BF56-DA7088377E30}" type="pres">
      <dgm:prSet presAssocID="{57F7D5A4-34D0-D549-9018-2BBC5C8F07A9}" presName="hierChild4" presStyleCnt="0"/>
      <dgm:spPr/>
    </dgm:pt>
    <dgm:pt modelId="{F65025DF-69F4-6D40-80BB-A2E416AF2ABD}" type="pres">
      <dgm:prSet presAssocID="{57F7D5A4-34D0-D549-9018-2BBC5C8F07A9}" presName="hierChild5" presStyleCnt="0"/>
      <dgm:spPr/>
    </dgm:pt>
    <dgm:pt modelId="{DB255B57-55DF-F245-9624-A4FE3BD1F857}" type="pres">
      <dgm:prSet presAssocID="{98B1843C-3996-774B-811A-7FA8E62FCA05}" presName="Name37" presStyleLbl="parChTrans1D2" presStyleIdx="3" presStyleCnt="6"/>
      <dgm:spPr/>
    </dgm:pt>
    <dgm:pt modelId="{050E6081-9C98-FA4C-AF4E-F5FEDB2EDE6A}" type="pres">
      <dgm:prSet presAssocID="{E78F87CF-23A3-D84E-A4C2-5CD8163B7C1E}" presName="hierRoot2" presStyleCnt="0">
        <dgm:presLayoutVars>
          <dgm:hierBranch val="init"/>
        </dgm:presLayoutVars>
      </dgm:prSet>
      <dgm:spPr/>
    </dgm:pt>
    <dgm:pt modelId="{83A6F65E-020D-9945-BDFC-1A70C38C144E}" type="pres">
      <dgm:prSet presAssocID="{E78F87CF-23A3-D84E-A4C2-5CD8163B7C1E}" presName="rootComposite" presStyleCnt="0"/>
      <dgm:spPr/>
    </dgm:pt>
    <dgm:pt modelId="{A3D18CAB-0E52-9D4C-BBE0-C575AD294FF8}" type="pres">
      <dgm:prSet presAssocID="{E78F87CF-23A3-D84E-A4C2-5CD8163B7C1E}" presName="rootText" presStyleLbl="node2" presStyleIdx="3" presStyleCnt="6" custScaleX="133229" custScaleY="151682" custLinFactNeighborX="5012" custLinFactNeighborY="-60145">
        <dgm:presLayoutVars>
          <dgm:chPref val="3"/>
        </dgm:presLayoutVars>
      </dgm:prSet>
      <dgm:spPr/>
    </dgm:pt>
    <dgm:pt modelId="{6625EE62-EA06-3844-A9C4-FCAC193A35E4}" type="pres">
      <dgm:prSet presAssocID="{E78F87CF-23A3-D84E-A4C2-5CD8163B7C1E}" presName="rootConnector" presStyleLbl="node2" presStyleIdx="3" presStyleCnt="6"/>
      <dgm:spPr/>
    </dgm:pt>
    <dgm:pt modelId="{84FD8D7C-7330-F446-808F-B2AE29841EC2}" type="pres">
      <dgm:prSet presAssocID="{E78F87CF-23A3-D84E-A4C2-5CD8163B7C1E}" presName="hierChild4" presStyleCnt="0"/>
      <dgm:spPr/>
    </dgm:pt>
    <dgm:pt modelId="{236C2985-83D3-F24D-9AD8-855753F88647}" type="pres">
      <dgm:prSet presAssocID="{E78F87CF-23A3-D84E-A4C2-5CD8163B7C1E}" presName="hierChild5" presStyleCnt="0"/>
      <dgm:spPr/>
    </dgm:pt>
    <dgm:pt modelId="{9929A831-A7C1-A941-B5CA-A980191D9170}" type="pres">
      <dgm:prSet presAssocID="{02BA7C00-8810-9640-A34E-4B26E21A8C12}" presName="Name37" presStyleLbl="parChTrans1D2" presStyleIdx="4" presStyleCnt="6"/>
      <dgm:spPr/>
    </dgm:pt>
    <dgm:pt modelId="{072C2FB2-B42E-8146-B066-948D338C95A6}" type="pres">
      <dgm:prSet presAssocID="{498422E7-E0AA-7848-B5E3-97B1501DBDB0}" presName="hierRoot2" presStyleCnt="0">
        <dgm:presLayoutVars>
          <dgm:hierBranch val="init"/>
        </dgm:presLayoutVars>
      </dgm:prSet>
      <dgm:spPr/>
    </dgm:pt>
    <dgm:pt modelId="{D5A89AA6-FDCB-4741-BCFC-02A5B09D84A0}" type="pres">
      <dgm:prSet presAssocID="{498422E7-E0AA-7848-B5E3-97B1501DBDB0}" presName="rootComposite" presStyleCnt="0"/>
      <dgm:spPr/>
    </dgm:pt>
    <dgm:pt modelId="{3DBD6BF3-30D8-D044-B151-4BAED1C3966B}" type="pres">
      <dgm:prSet presAssocID="{498422E7-E0AA-7848-B5E3-97B1501DBDB0}" presName="rootText" presStyleLbl="node2" presStyleIdx="4" presStyleCnt="6" custScaleX="154572" custScaleY="227150" custLinFactNeighborX="5012" custLinFactNeighborY="-60145">
        <dgm:presLayoutVars>
          <dgm:chPref val="3"/>
        </dgm:presLayoutVars>
      </dgm:prSet>
      <dgm:spPr/>
    </dgm:pt>
    <dgm:pt modelId="{B5FA679B-A90C-9A4E-A4AC-0883225DE2BD}" type="pres">
      <dgm:prSet presAssocID="{498422E7-E0AA-7848-B5E3-97B1501DBDB0}" presName="rootConnector" presStyleLbl="node2" presStyleIdx="4" presStyleCnt="6"/>
      <dgm:spPr/>
    </dgm:pt>
    <dgm:pt modelId="{4EDAFBB4-904F-B542-B045-80E735707561}" type="pres">
      <dgm:prSet presAssocID="{498422E7-E0AA-7848-B5E3-97B1501DBDB0}" presName="hierChild4" presStyleCnt="0"/>
      <dgm:spPr/>
    </dgm:pt>
    <dgm:pt modelId="{2404EE24-8127-D84F-BAA9-C70A575BB71E}" type="pres">
      <dgm:prSet presAssocID="{498422E7-E0AA-7848-B5E3-97B1501DBDB0}" presName="hierChild5" presStyleCnt="0"/>
      <dgm:spPr/>
    </dgm:pt>
    <dgm:pt modelId="{529C7FDA-B86E-2744-8205-FA4B96548D22}" type="pres">
      <dgm:prSet presAssocID="{59C373E5-0427-E247-921C-C9AD03C77DD8}" presName="Name37" presStyleLbl="parChTrans1D2" presStyleIdx="5" presStyleCnt="6"/>
      <dgm:spPr/>
    </dgm:pt>
    <dgm:pt modelId="{92D36697-0558-724C-B525-7E799191E257}" type="pres">
      <dgm:prSet presAssocID="{C16C518E-955F-2C42-A2BF-363D8CC2BB25}" presName="hierRoot2" presStyleCnt="0">
        <dgm:presLayoutVars>
          <dgm:hierBranch val="init"/>
        </dgm:presLayoutVars>
      </dgm:prSet>
      <dgm:spPr/>
    </dgm:pt>
    <dgm:pt modelId="{9B217A34-B412-0F40-A757-D68AAA5FD6F7}" type="pres">
      <dgm:prSet presAssocID="{C16C518E-955F-2C42-A2BF-363D8CC2BB25}" presName="rootComposite" presStyleCnt="0"/>
      <dgm:spPr/>
    </dgm:pt>
    <dgm:pt modelId="{2AC3AE33-972B-AC43-A67B-3BADA309E3E4}" type="pres">
      <dgm:prSet presAssocID="{C16C518E-955F-2C42-A2BF-363D8CC2BB25}" presName="rootText" presStyleLbl="node2" presStyleIdx="5" presStyleCnt="6" custScaleX="133229" custScaleY="135766" custLinFactNeighborX="410" custLinFactNeighborY="-60145">
        <dgm:presLayoutVars>
          <dgm:chPref val="3"/>
        </dgm:presLayoutVars>
      </dgm:prSet>
      <dgm:spPr/>
    </dgm:pt>
    <dgm:pt modelId="{B01F3A94-E3D3-E64A-B3AE-3FC9273FC280}" type="pres">
      <dgm:prSet presAssocID="{C16C518E-955F-2C42-A2BF-363D8CC2BB25}" presName="rootConnector" presStyleLbl="node2" presStyleIdx="5" presStyleCnt="6"/>
      <dgm:spPr/>
    </dgm:pt>
    <dgm:pt modelId="{B725BAB0-1C1F-AE47-8DEE-666307719FF6}" type="pres">
      <dgm:prSet presAssocID="{C16C518E-955F-2C42-A2BF-363D8CC2BB25}" presName="hierChild4" presStyleCnt="0"/>
      <dgm:spPr/>
    </dgm:pt>
    <dgm:pt modelId="{A473DBEB-650A-E144-8BED-A11AB4F0CF64}" type="pres">
      <dgm:prSet presAssocID="{C16C518E-955F-2C42-A2BF-363D8CC2BB25}" presName="hierChild5" presStyleCnt="0"/>
      <dgm:spPr/>
    </dgm:pt>
    <dgm:pt modelId="{2233830E-5670-9547-9B44-417053F3E8DE}" type="pres">
      <dgm:prSet presAssocID="{3AE274B8-2B53-A743-8968-788471CA18C2}" presName="hierChild3" presStyleCnt="0"/>
      <dgm:spPr/>
    </dgm:pt>
  </dgm:ptLst>
  <dgm:cxnLst>
    <dgm:cxn modelId="{2BF3BE08-B439-2843-B223-4FB1ACC87CE5}" srcId="{3AE274B8-2B53-A743-8968-788471CA18C2}" destId="{E78F87CF-23A3-D84E-A4C2-5CD8163B7C1E}" srcOrd="3" destOrd="0" parTransId="{98B1843C-3996-774B-811A-7FA8E62FCA05}" sibTransId="{D8D384FC-A9F0-474F-B441-A39411EF0BE0}"/>
    <dgm:cxn modelId="{9251D716-F47D-E248-960B-2001B8B03792}" srcId="{3AE274B8-2B53-A743-8968-788471CA18C2}" destId="{E7C06A78-898C-504D-8B0F-6D3893D975FF}" srcOrd="0" destOrd="0" parTransId="{0F636EB4-2652-3A4A-90B4-0053DD3903EB}" sibTransId="{B6E1B394-97B2-D348-B0A2-58F26EB83B28}"/>
    <dgm:cxn modelId="{AB72E92F-6FF6-2A47-90F9-01EF54CE0006}" type="presOf" srcId="{0F636EB4-2652-3A4A-90B4-0053DD3903EB}" destId="{0F6C9E50-9C5C-3041-9AAE-5E8E35526C38}" srcOrd="0" destOrd="0" presId="urn:microsoft.com/office/officeart/2005/8/layout/orgChart1"/>
    <dgm:cxn modelId="{B8F5A734-CB72-3D4D-BBA7-ACCDCC061F6E}" srcId="{8C7684D8-50F2-5E4A-991F-D77968532D1D}" destId="{3AE274B8-2B53-A743-8968-788471CA18C2}" srcOrd="0" destOrd="0" parTransId="{D60018AD-33DF-DA47-B417-A4A66AC46174}" sibTransId="{110CBEFC-6777-E04F-BAAE-D61C0AD8B228}"/>
    <dgm:cxn modelId="{3B0FF039-DE81-1A4A-ADC7-72A9A1E00647}" srcId="{3AE274B8-2B53-A743-8968-788471CA18C2}" destId="{57F7D5A4-34D0-D549-9018-2BBC5C8F07A9}" srcOrd="2" destOrd="0" parTransId="{1410A824-BF1E-8147-8194-68D908942679}" sibTransId="{520D671D-3B50-7449-AA66-B3B9F34321F2}"/>
    <dgm:cxn modelId="{BBE58F45-A0FB-FB4E-A564-E23832C36830}" type="presOf" srcId="{5E4F7C03-B99A-0446-B461-B9FF6548792B}" destId="{6AC8D8B6-26A5-6F49-A25F-F290408DD054}" srcOrd="1" destOrd="0" presId="urn:microsoft.com/office/officeart/2005/8/layout/orgChart1"/>
    <dgm:cxn modelId="{724CAE47-971A-A242-9363-9FCDF204B76F}" type="presOf" srcId="{98B1843C-3996-774B-811A-7FA8E62FCA05}" destId="{DB255B57-55DF-F245-9624-A4FE3BD1F857}" srcOrd="0" destOrd="0" presId="urn:microsoft.com/office/officeart/2005/8/layout/orgChart1"/>
    <dgm:cxn modelId="{0ABE2F55-FEB4-374A-8950-1FF9B3580466}" type="presOf" srcId="{1410A824-BF1E-8147-8194-68D908942679}" destId="{90D11BB6-F7E0-DD42-8A1B-B7FACDBBDB95}" srcOrd="0" destOrd="0" presId="urn:microsoft.com/office/officeart/2005/8/layout/orgChart1"/>
    <dgm:cxn modelId="{11C2CB80-E8DF-124E-95DC-1F928E03964D}" type="presOf" srcId="{59C373E5-0427-E247-921C-C9AD03C77DD8}" destId="{529C7FDA-B86E-2744-8205-FA4B96548D22}" srcOrd="0" destOrd="0" presId="urn:microsoft.com/office/officeart/2005/8/layout/orgChart1"/>
    <dgm:cxn modelId="{C24CA78B-59B1-B848-B70D-7130EAF5FD5C}" type="presOf" srcId="{498422E7-E0AA-7848-B5E3-97B1501DBDB0}" destId="{B5FA679B-A90C-9A4E-A4AC-0883225DE2BD}" srcOrd="1" destOrd="0" presId="urn:microsoft.com/office/officeart/2005/8/layout/orgChart1"/>
    <dgm:cxn modelId="{E58D3D93-D1F0-B445-965D-CD63D32E92FA}" type="presOf" srcId="{1AB035E2-AB47-8245-87C9-6B902A721B19}" destId="{4B56CB98-80C1-8242-946A-7F37EB2ACECD}" srcOrd="0" destOrd="0" presId="urn:microsoft.com/office/officeart/2005/8/layout/orgChart1"/>
    <dgm:cxn modelId="{48BC4A95-F17A-454E-8135-AE44316CFC74}" type="presOf" srcId="{E78F87CF-23A3-D84E-A4C2-5CD8163B7C1E}" destId="{6625EE62-EA06-3844-A9C4-FCAC193A35E4}" srcOrd="1" destOrd="0" presId="urn:microsoft.com/office/officeart/2005/8/layout/orgChart1"/>
    <dgm:cxn modelId="{837EFC98-E3BF-6742-BBE7-92E77AE4CE6E}" type="presOf" srcId="{02BA7C00-8810-9640-A34E-4B26E21A8C12}" destId="{9929A831-A7C1-A941-B5CA-A980191D9170}" srcOrd="0" destOrd="0" presId="urn:microsoft.com/office/officeart/2005/8/layout/orgChart1"/>
    <dgm:cxn modelId="{E719EC9E-C127-B046-B6E1-71E6F306BE6A}" type="presOf" srcId="{498422E7-E0AA-7848-B5E3-97B1501DBDB0}" destId="{3DBD6BF3-30D8-D044-B151-4BAED1C3966B}" srcOrd="0" destOrd="0" presId="urn:microsoft.com/office/officeart/2005/8/layout/orgChart1"/>
    <dgm:cxn modelId="{39D2EAA0-5101-6743-B4D5-6001ACFA72E2}" type="presOf" srcId="{E7C06A78-898C-504D-8B0F-6D3893D975FF}" destId="{8F6C2FE5-89A9-1746-9DBB-5714E2E8A4E6}" srcOrd="0" destOrd="0" presId="urn:microsoft.com/office/officeart/2005/8/layout/orgChart1"/>
    <dgm:cxn modelId="{1D597DAB-B4E9-A446-84F9-02188A1B5D30}" srcId="{3AE274B8-2B53-A743-8968-788471CA18C2}" destId="{C16C518E-955F-2C42-A2BF-363D8CC2BB25}" srcOrd="5" destOrd="0" parTransId="{59C373E5-0427-E247-921C-C9AD03C77DD8}" sibTransId="{913F3465-0593-3B45-BE44-3D2CFAD1AA87}"/>
    <dgm:cxn modelId="{532517B5-8FE9-BE41-8490-B14F20D97F06}" type="presOf" srcId="{57F7D5A4-34D0-D549-9018-2BBC5C8F07A9}" destId="{BD8D17E2-4C12-4C40-B747-999FE02A0528}" srcOrd="0" destOrd="0" presId="urn:microsoft.com/office/officeart/2005/8/layout/orgChart1"/>
    <dgm:cxn modelId="{5824D2B9-08DC-1A4F-838C-958C15C5CF12}" type="presOf" srcId="{C16C518E-955F-2C42-A2BF-363D8CC2BB25}" destId="{B01F3A94-E3D3-E64A-B3AE-3FC9273FC280}" srcOrd="1" destOrd="0" presId="urn:microsoft.com/office/officeart/2005/8/layout/orgChart1"/>
    <dgm:cxn modelId="{D8FBB8C8-2CEF-6040-881A-89A634E30342}" type="presOf" srcId="{3AE274B8-2B53-A743-8968-788471CA18C2}" destId="{93AA35F6-D794-6146-9FB2-8D0B5CBF1E4E}" srcOrd="1" destOrd="0" presId="urn:microsoft.com/office/officeart/2005/8/layout/orgChart1"/>
    <dgm:cxn modelId="{C7221BCE-3218-0F4C-8216-B79D70D0C11E}" srcId="{3AE274B8-2B53-A743-8968-788471CA18C2}" destId="{5E4F7C03-B99A-0446-B461-B9FF6548792B}" srcOrd="1" destOrd="0" parTransId="{1AB035E2-AB47-8245-87C9-6B902A721B19}" sibTransId="{1C48220A-1328-6E47-BB67-6379AFAF0741}"/>
    <dgm:cxn modelId="{F49737D0-3030-9644-950B-24C192731AB7}" type="presOf" srcId="{E78F87CF-23A3-D84E-A4C2-5CD8163B7C1E}" destId="{A3D18CAB-0E52-9D4C-BBE0-C575AD294FF8}" srcOrd="0" destOrd="0" presId="urn:microsoft.com/office/officeart/2005/8/layout/orgChart1"/>
    <dgm:cxn modelId="{5355A6D3-15F4-5347-9CCF-C245D68EAFB1}" type="presOf" srcId="{E7C06A78-898C-504D-8B0F-6D3893D975FF}" destId="{AD1D38EE-63D7-D64A-96D8-105079297D75}" srcOrd="1" destOrd="0" presId="urn:microsoft.com/office/officeart/2005/8/layout/orgChart1"/>
    <dgm:cxn modelId="{645DF3DD-53A3-3D46-9693-D9D73D9AB6BF}" type="presOf" srcId="{C16C518E-955F-2C42-A2BF-363D8CC2BB25}" destId="{2AC3AE33-972B-AC43-A67B-3BADA309E3E4}" srcOrd="0" destOrd="0" presId="urn:microsoft.com/office/officeart/2005/8/layout/orgChart1"/>
    <dgm:cxn modelId="{6DE744E2-D21D-2749-B678-725FDD0074C9}" type="presOf" srcId="{8C7684D8-50F2-5E4A-991F-D77968532D1D}" destId="{A04B1315-7FE1-F04E-95B1-6DE8CBC25EBE}" srcOrd="0" destOrd="0" presId="urn:microsoft.com/office/officeart/2005/8/layout/orgChart1"/>
    <dgm:cxn modelId="{99DAB8E6-B14B-3D49-B954-3C9A528E01D9}" type="presOf" srcId="{57F7D5A4-34D0-D549-9018-2BBC5C8F07A9}" destId="{532BA9BC-4591-A047-8097-7DB72983E05D}" srcOrd="1" destOrd="0" presId="urn:microsoft.com/office/officeart/2005/8/layout/orgChart1"/>
    <dgm:cxn modelId="{75600CED-D965-AC49-B7AD-66BF5B54445E}" type="presOf" srcId="{5E4F7C03-B99A-0446-B461-B9FF6548792B}" destId="{E803A9E9-9940-0049-A6CC-4D4E619C86A5}" srcOrd="0" destOrd="0" presId="urn:microsoft.com/office/officeart/2005/8/layout/orgChart1"/>
    <dgm:cxn modelId="{466FA1F1-0BB0-944E-BA48-7F5F956CAD66}" type="presOf" srcId="{3AE274B8-2B53-A743-8968-788471CA18C2}" destId="{7293CB36-68B4-A149-B423-6FA620E0E2C8}" srcOrd="0" destOrd="0" presId="urn:microsoft.com/office/officeart/2005/8/layout/orgChart1"/>
    <dgm:cxn modelId="{A83C47FE-5C20-A245-86EA-31FB01B1E7FE}" srcId="{3AE274B8-2B53-A743-8968-788471CA18C2}" destId="{498422E7-E0AA-7848-B5E3-97B1501DBDB0}" srcOrd="4" destOrd="0" parTransId="{02BA7C00-8810-9640-A34E-4B26E21A8C12}" sibTransId="{BC6DBA28-8DB3-D445-90E2-5C0B7A735A5F}"/>
    <dgm:cxn modelId="{6761A2CC-A061-634A-BAE3-DE064B7EF66C}" type="presParOf" srcId="{A04B1315-7FE1-F04E-95B1-6DE8CBC25EBE}" destId="{5F24AF96-4F49-114F-90AA-344F30FDCAE2}" srcOrd="0" destOrd="0" presId="urn:microsoft.com/office/officeart/2005/8/layout/orgChart1"/>
    <dgm:cxn modelId="{790AA63A-F8E3-8247-ACC0-AD1BDA5C5F62}" type="presParOf" srcId="{5F24AF96-4F49-114F-90AA-344F30FDCAE2}" destId="{ED772E4B-35D5-D145-93BB-00E16810A05C}" srcOrd="0" destOrd="0" presId="urn:microsoft.com/office/officeart/2005/8/layout/orgChart1"/>
    <dgm:cxn modelId="{261B0118-0358-2340-84FE-646B2EA54FBF}" type="presParOf" srcId="{ED772E4B-35D5-D145-93BB-00E16810A05C}" destId="{7293CB36-68B4-A149-B423-6FA620E0E2C8}" srcOrd="0" destOrd="0" presId="urn:microsoft.com/office/officeart/2005/8/layout/orgChart1"/>
    <dgm:cxn modelId="{47EFC31D-EDEF-6346-A82F-19B303C7D300}" type="presParOf" srcId="{ED772E4B-35D5-D145-93BB-00E16810A05C}" destId="{93AA35F6-D794-6146-9FB2-8D0B5CBF1E4E}" srcOrd="1" destOrd="0" presId="urn:microsoft.com/office/officeart/2005/8/layout/orgChart1"/>
    <dgm:cxn modelId="{EC21D155-437D-6E46-9519-C7974A54C7D0}" type="presParOf" srcId="{5F24AF96-4F49-114F-90AA-344F30FDCAE2}" destId="{B3CAAF29-EE26-B04D-9346-7BF6D0D3ED99}" srcOrd="1" destOrd="0" presId="urn:microsoft.com/office/officeart/2005/8/layout/orgChart1"/>
    <dgm:cxn modelId="{213661FC-50D4-424E-B1A1-B62177833FEA}" type="presParOf" srcId="{B3CAAF29-EE26-B04D-9346-7BF6D0D3ED99}" destId="{0F6C9E50-9C5C-3041-9AAE-5E8E35526C38}" srcOrd="0" destOrd="0" presId="urn:microsoft.com/office/officeart/2005/8/layout/orgChart1"/>
    <dgm:cxn modelId="{567A1B0D-A6FF-C74E-8597-64A0927A25F4}" type="presParOf" srcId="{B3CAAF29-EE26-B04D-9346-7BF6D0D3ED99}" destId="{73E9E075-5597-924E-B58B-5F725665B6A5}" srcOrd="1" destOrd="0" presId="urn:microsoft.com/office/officeart/2005/8/layout/orgChart1"/>
    <dgm:cxn modelId="{055766D5-51CD-E544-B41E-B805DFA86330}" type="presParOf" srcId="{73E9E075-5597-924E-B58B-5F725665B6A5}" destId="{90422CB7-8110-C74D-9608-F19114AE06BE}" srcOrd="0" destOrd="0" presId="urn:microsoft.com/office/officeart/2005/8/layout/orgChart1"/>
    <dgm:cxn modelId="{92B9A3BE-EFDA-C14A-AC97-05F60BFF7D75}" type="presParOf" srcId="{90422CB7-8110-C74D-9608-F19114AE06BE}" destId="{8F6C2FE5-89A9-1746-9DBB-5714E2E8A4E6}" srcOrd="0" destOrd="0" presId="urn:microsoft.com/office/officeart/2005/8/layout/orgChart1"/>
    <dgm:cxn modelId="{D21FBE60-698A-F648-AD94-E030F6CCB87C}" type="presParOf" srcId="{90422CB7-8110-C74D-9608-F19114AE06BE}" destId="{AD1D38EE-63D7-D64A-96D8-105079297D75}" srcOrd="1" destOrd="0" presId="urn:microsoft.com/office/officeart/2005/8/layout/orgChart1"/>
    <dgm:cxn modelId="{89DA6CCA-0960-BE4E-AE3B-37E708C24367}" type="presParOf" srcId="{73E9E075-5597-924E-B58B-5F725665B6A5}" destId="{9967674F-9F47-8E40-A7F0-B777F3A9775B}" srcOrd="1" destOrd="0" presId="urn:microsoft.com/office/officeart/2005/8/layout/orgChart1"/>
    <dgm:cxn modelId="{B6E16904-5D9D-594F-BA98-D9194DA2F7D9}" type="presParOf" srcId="{73E9E075-5597-924E-B58B-5F725665B6A5}" destId="{9D05FDA4-008A-9E47-B414-4965BA85F6B1}" srcOrd="2" destOrd="0" presId="urn:microsoft.com/office/officeart/2005/8/layout/orgChart1"/>
    <dgm:cxn modelId="{7C4A169A-EC33-9D41-A1C3-D4E00837F09E}" type="presParOf" srcId="{B3CAAF29-EE26-B04D-9346-7BF6D0D3ED99}" destId="{4B56CB98-80C1-8242-946A-7F37EB2ACECD}" srcOrd="2" destOrd="0" presId="urn:microsoft.com/office/officeart/2005/8/layout/orgChart1"/>
    <dgm:cxn modelId="{6DA95572-6D7D-5146-A3C7-DC34F0FE055B}" type="presParOf" srcId="{B3CAAF29-EE26-B04D-9346-7BF6D0D3ED99}" destId="{E5D4BD00-5218-BD4E-A684-A4EDE7FF33BB}" srcOrd="3" destOrd="0" presId="urn:microsoft.com/office/officeart/2005/8/layout/orgChart1"/>
    <dgm:cxn modelId="{2040B126-966D-1442-993A-CE88E3B9D673}" type="presParOf" srcId="{E5D4BD00-5218-BD4E-A684-A4EDE7FF33BB}" destId="{1F6ADDD3-F829-6145-93AB-4C187B57ED64}" srcOrd="0" destOrd="0" presId="urn:microsoft.com/office/officeart/2005/8/layout/orgChart1"/>
    <dgm:cxn modelId="{C5963067-675D-0946-9FD3-D8B5AAF2372E}" type="presParOf" srcId="{1F6ADDD3-F829-6145-93AB-4C187B57ED64}" destId="{E803A9E9-9940-0049-A6CC-4D4E619C86A5}" srcOrd="0" destOrd="0" presId="urn:microsoft.com/office/officeart/2005/8/layout/orgChart1"/>
    <dgm:cxn modelId="{6443B5DE-9DE2-BE47-9C38-3ACAF154968C}" type="presParOf" srcId="{1F6ADDD3-F829-6145-93AB-4C187B57ED64}" destId="{6AC8D8B6-26A5-6F49-A25F-F290408DD054}" srcOrd="1" destOrd="0" presId="urn:microsoft.com/office/officeart/2005/8/layout/orgChart1"/>
    <dgm:cxn modelId="{75B55B25-D6D9-6245-8AF1-CC9E01EC646B}" type="presParOf" srcId="{E5D4BD00-5218-BD4E-A684-A4EDE7FF33BB}" destId="{B38A4327-ABC8-BC4B-95FD-F6C4A57CF581}" srcOrd="1" destOrd="0" presId="urn:microsoft.com/office/officeart/2005/8/layout/orgChart1"/>
    <dgm:cxn modelId="{5DBE2559-9716-D441-AD93-E025DE8FF34A}" type="presParOf" srcId="{E5D4BD00-5218-BD4E-A684-A4EDE7FF33BB}" destId="{13CBA54A-ACF8-6440-BA57-E54D298C830F}" srcOrd="2" destOrd="0" presId="urn:microsoft.com/office/officeart/2005/8/layout/orgChart1"/>
    <dgm:cxn modelId="{A1A621B3-3D21-A947-A82D-A45552E29BCB}" type="presParOf" srcId="{B3CAAF29-EE26-B04D-9346-7BF6D0D3ED99}" destId="{90D11BB6-F7E0-DD42-8A1B-B7FACDBBDB95}" srcOrd="4" destOrd="0" presId="urn:microsoft.com/office/officeart/2005/8/layout/orgChart1"/>
    <dgm:cxn modelId="{89AF8D6E-9C27-E243-B241-82A2A48A0504}" type="presParOf" srcId="{B3CAAF29-EE26-B04D-9346-7BF6D0D3ED99}" destId="{38854118-044D-8646-89F7-7542A00CA2DD}" srcOrd="5" destOrd="0" presId="urn:microsoft.com/office/officeart/2005/8/layout/orgChart1"/>
    <dgm:cxn modelId="{D0525324-F5EB-1D46-9300-824F910DB44E}" type="presParOf" srcId="{38854118-044D-8646-89F7-7542A00CA2DD}" destId="{08E18D88-C9DA-9E42-990E-32071D221DCF}" srcOrd="0" destOrd="0" presId="urn:microsoft.com/office/officeart/2005/8/layout/orgChart1"/>
    <dgm:cxn modelId="{5ECDFA9B-1486-894E-822B-846FF30DF732}" type="presParOf" srcId="{08E18D88-C9DA-9E42-990E-32071D221DCF}" destId="{BD8D17E2-4C12-4C40-B747-999FE02A0528}" srcOrd="0" destOrd="0" presId="urn:microsoft.com/office/officeart/2005/8/layout/orgChart1"/>
    <dgm:cxn modelId="{E65FE34B-64EE-6C48-B7ED-2C9F6BC0DA13}" type="presParOf" srcId="{08E18D88-C9DA-9E42-990E-32071D221DCF}" destId="{532BA9BC-4591-A047-8097-7DB72983E05D}" srcOrd="1" destOrd="0" presId="urn:microsoft.com/office/officeart/2005/8/layout/orgChart1"/>
    <dgm:cxn modelId="{A002F983-8F4B-0A4D-8E44-F75223CD7E6F}" type="presParOf" srcId="{38854118-044D-8646-89F7-7542A00CA2DD}" destId="{155FD56A-B379-DC43-BF56-DA7088377E30}" srcOrd="1" destOrd="0" presId="urn:microsoft.com/office/officeart/2005/8/layout/orgChart1"/>
    <dgm:cxn modelId="{43EE5EA7-EC0D-7B45-89BC-C92326D24F20}" type="presParOf" srcId="{38854118-044D-8646-89F7-7542A00CA2DD}" destId="{F65025DF-69F4-6D40-80BB-A2E416AF2ABD}" srcOrd="2" destOrd="0" presId="urn:microsoft.com/office/officeart/2005/8/layout/orgChart1"/>
    <dgm:cxn modelId="{C0F35F85-D28F-7449-9566-5DE7622F1A06}" type="presParOf" srcId="{B3CAAF29-EE26-B04D-9346-7BF6D0D3ED99}" destId="{DB255B57-55DF-F245-9624-A4FE3BD1F857}" srcOrd="6" destOrd="0" presId="urn:microsoft.com/office/officeart/2005/8/layout/orgChart1"/>
    <dgm:cxn modelId="{1A2684A1-9B58-D748-AA0B-32C430E38BFC}" type="presParOf" srcId="{B3CAAF29-EE26-B04D-9346-7BF6D0D3ED99}" destId="{050E6081-9C98-FA4C-AF4E-F5FEDB2EDE6A}" srcOrd="7" destOrd="0" presId="urn:microsoft.com/office/officeart/2005/8/layout/orgChart1"/>
    <dgm:cxn modelId="{270AE6B4-BA76-954F-82FB-3310803D7466}" type="presParOf" srcId="{050E6081-9C98-FA4C-AF4E-F5FEDB2EDE6A}" destId="{83A6F65E-020D-9945-BDFC-1A70C38C144E}" srcOrd="0" destOrd="0" presId="urn:microsoft.com/office/officeart/2005/8/layout/orgChart1"/>
    <dgm:cxn modelId="{86FA552D-2FE5-D04B-B9E0-3DFA5EE787BF}" type="presParOf" srcId="{83A6F65E-020D-9945-BDFC-1A70C38C144E}" destId="{A3D18CAB-0E52-9D4C-BBE0-C575AD294FF8}" srcOrd="0" destOrd="0" presId="urn:microsoft.com/office/officeart/2005/8/layout/orgChart1"/>
    <dgm:cxn modelId="{4EF0EEA5-3FAC-BE4C-B56B-68A832AD00DB}" type="presParOf" srcId="{83A6F65E-020D-9945-BDFC-1A70C38C144E}" destId="{6625EE62-EA06-3844-A9C4-FCAC193A35E4}" srcOrd="1" destOrd="0" presId="urn:microsoft.com/office/officeart/2005/8/layout/orgChart1"/>
    <dgm:cxn modelId="{C9DE797F-EFD9-8A4A-A89A-A63BA89B762D}" type="presParOf" srcId="{050E6081-9C98-FA4C-AF4E-F5FEDB2EDE6A}" destId="{84FD8D7C-7330-F446-808F-B2AE29841EC2}" srcOrd="1" destOrd="0" presId="urn:microsoft.com/office/officeart/2005/8/layout/orgChart1"/>
    <dgm:cxn modelId="{6217DACA-D088-7A4A-8BCD-3B5127F5C6AA}" type="presParOf" srcId="{050E6081-9C98-FA4C-AF4E-F5FEDB2EDE6A}" destId="{236C2985-83D3-F24D-9AD8-855753F88647}" srcOrd="2" destOrd="0" presId="urn:microsoft.com/office/officeart/2005/8/layout/orgChart1"/>
    <dgm:cxn modelId="{18B7E189-2334-534D-A791-62513638FAE2}" type="presParOf" srcId="{B3CAAF29-EE26-B04D-9346-7BF6D0D3ED99}" destId="{9929A831-A7C1-A941-B5CA-A980191D9170}" srcOrd="8" destOrd="0" presId="urn:microsoft.com/office/officeart/2005/8/layout/orgChart1"/>
    <dgm:cxn modelId="{6E6392F1-876E-194A-AC3D-A26DFF147BB6}" type="presParOf" srcId="{B3CAAF29-EE26-B04D-9346-7BF6D0D3ED99}" destId="{072C2FB2-B42E-8146-B066-948D338C95A6}" srcOrd="9" destOrd="0" presId="urn:microsoft.com/office/officeart/2005/8/layout/orgChart1"/>
    <dgm:cxn modelId="{0DDE6B44-D25B-6B42-B9C0-FEB6B888A288}" type="presParOf" srcId="{072C2FB2-B42E-8146-B066-948D338C95A6}" destId="{D5A89AA6-FDCB-4741-BCFC-02A5B09D84A0}" srcOrd="0" destOrd="0" presId="urn:microsoft.com/office/officeart/2005/8/layout/orgChart1"/>
    <dgm:cxn modelId="{C13D8910-8965-5440-ACB1-C1B4D42A7D8F}" type="presParOf" srcId="{D5A89AA6-FDCB-4741-BCFC-02A5B09D84A0}" destId="{3DBD6BF3-30D8-D044-B151-4BAED1C3966B}" srcOrd="0" destOrd="0" presId="urn:microsoft.com/office/officeart/2005/8/layout/orgChart1"/>
    <dgm:cxn modelId="{31A0B294-2787-4947-A9C4-C6D62F102934}" type="presParOf" srcId="{D5A89AA6-FDCB-4741-BCFC-02A5B09D84A0}" destId="{B5FA679B-A90C-9A4E-A4AC-0883225DE2BD}" srcOrd="1" destOrd="0" presId="urn:microsoft.com/office/officeart/2005/8/layout/orgChart1"/>
    <dgm:cxn modelId="{89FABD88-519C-F348-9A80-F8268FBA69A3}" type="presParOf" srcId="{072C2FB2-B42E-8146-B066-948D338C95A6}" destId="{4EDAFBB4-904F-B542-B045-80E735707561}" srcOrd="1" destOrd="0" presId="urn:microsoft.com/office/officeart/2005/8/layout/orgChart1"/>
    <dgm:cxn modelId="{FEDD5147-390E-674F-8FEF-B3CCB81EDF51}" type="presParOf" srcId="{072C2FB2-B42E-8146-B066-948D338C95A6}" destId="{2404EE24-8127-D84F-BAA9-C70A575BB71E}" srcOrd="2" destOrd="0" presId="urn:microsoft.com/office/officeart/2005/8/layout/orgChart1"/>
    <dgm:cxn modelId="{DF997C2A-ADA6-B84A-BE0B-6085CCFE1897}" type="presParOf" srcId="{B3CAAF29-EE26-B04D-9346-7BF6D0D3ED99}" destId="{529C7FDA-B86E-2744-8205-FA4B96548D22}" srcOrd="10" destOrd="0" presId="urn:microsoft.com/office/officeart/2005/8/layout/orgChart1"/>
    <dgm:cxn modelId="{28412819-6112-E246-8BC9-40C5C898CB79}" type="presParOf" srcId="{B3CAAF29-EE26-B04D-9346-7BF6D0D3ED99}" destId="{92D36697-0558-724C-B525-7E799191E257}" srcOrd="11" destOrd="0" presId="urn:microsoft.com/office/officeart/2005/8/layout/orgChart1"/>
    <dgm:cxn modelId="{E33E843F-2CC9-FB49-BE33-785BF129FCD7}" type="presParOf" srcId="{92D36697-0558-724C-B525-7E799191E257}" destId="{9B217A34-B412-0F40-A757-D68AAA5FD6F7}" srcOrd="0" destOrd="0" presId="urn:microsoft.com/office/officeart/2005/8/layout/orgChart1"/>
    <dgm:cxn modelId="{2BEC4F28-C44F-1A45-8CC7-8ED08A4F04C0}" type="presParOf" srcId="{9B217A34-B412-0F40-A757-D68AAA5FD6F7}" destId="{2AC3AE33-972B-AC43-A67B-3BADA309E3E4}" srcOrd="0" destOrd="0" presId="urn:microsoft.com/office/officeart/2005/8/layout/orgChart1"/>
    <dgm:cxn modelId="{EE2D9CE6-DED3-6D4E-83C2-8C16E244E279}" type="presParOf" srcId="{9B217A34-B412-0F40-A757-D68AAA5FD6F7}" destId="{B01F3A94-E3D3-E64A-B3AE-3FC9273FC280}" srcOrd="1" destOrd="0" presId="urn:microsoft.com/office/officeart/2005/8/layout/orgChart1"/>
    <dgm:cxn modelId="{752A6D71-1F4D-1044-8283-944C0A38017B}" type="presParOf" srcId="{92D36697-0558-724C-B525-7E799191E257}" destId="{B725BAB0-1C1F-AE47-8DEE-666307719FF6}" srcOrd="1" destOrd="0" presId="urn:microsoft.com/office/officeart/2005/8/layout/orgChart1"/>
    <dgm:cxn modelId="{50725F88-278A-594F-94DC-359FE42C999E}" type="presParOf" srcId="{92D36697-0558-724C-B525-7E799191E257}" destId="{A473DBEB-650A-E144-8BED-A11AB4F0CF64}" srcOrd="2" destOrd="0" presId="urn:microsoft.com/office/officeart/2005/8/layout/orgChart1"/>
    <dgm:cxn modelId="{51070792-B5B4-734A-A801-7092883730DC}" type="presParOf" srcId="{5F24AF96-4F49-114F-90AA-344F30FDCAE2}" destId="{2233830E-5670-9547-9B44-417053F3E8D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47321C-2D89-A646-BB5C-9C38D5A36EBA}" type="doc">
      <dgm:prSet loTypeId="urn:microsoft.com/office/officeart/2005/8/layout/orgChart1" loCatId="" qsTypeId="urn:microsoft.com/office/officeart/2005/8/quickstyle/simple3" qsCatId="simple" csTypeId="urn:microsoft.com/office/officeart/2005/8/colors/colorful5" csCatId="colorful" phldr="1"/>
      <dgm:spPr/>
      <dgm:t>
        <a:bodyPr/>
        <a:lstStyle/>
        <a:p>
          <a:endParaRPr lang="en-US"/>
        </a:p>
      </dgm:t>
    </dgm:pt>
    <dgm:pt modelId="{FF507A05-C67C-1240-9E0A-4152B0C163E2}">
      <dgm:prSet phldrT="[Text]" custT="1"/>
      <dgm:spPr/>
      <dgm:t>
        <a:bodyPr/>
        <a:lstStyle/>
        <a:p>
          <a:r>
            <a:rPr lang="en-US" sz="3200" b="1" dirty="0">
              <a:solidFill>
                <a:srgbClr val="C00000"/>
              </a:solidFill>
            </a:rPr>
            <a:t>Record Keeping </a:t>
          </a:r>
        </a:p>
      </dgm:t>
    </dgm:pt>
    <dgm:pt modelId="{873262DA-F85C-FA4D-AFA3-CDDCF6AA404E}" type="parTrans" cxnId="{3FF470D2-F9C6-A547-BEBD-E273DE70AB5C}">
      <dgm:prSet/>
      <dgm:spPr/>
      <dgm:t>
        <a:bodyPr/>
        <a:lstStyle/>
        <a:p>
          <a:endParaRPr lang="en-US"/>
        </a:p>
      </dgm:t>
    </dgm:pt>
    <dgm:pt modelId="{0326FC58-D737-0D47-B841-431343A66999}" type="sibTrans" cxnId="{3FF470D2-F9C6-A547-BEBD-E273DE70AB5C}">
      <dgm:prSet/>
      <dgm:spPr/>
      <dgm:t>
        <a:bodyPr/>
        <a:lstStyle/>
        <a:p>
          <a:endParaRPr lang="en-US"/>
        </a:p>
      </dgm:t>
    </dgm:pt>
    <dgm:pt modelId="{7A4C0597-4A39-254B-946F-205DFAC67650}">
      <dgm:prSet phldrT="[Text]" custT="1"/>
      <dgm:spPr/>
      <dgm:t>
        <a:bodyPr/>
        <a:lstStyle/>
        <a:p>
          <a:r>
            <a:rPr lang="en-GB" sz="2000" b="1" dirty="0">
              <a:solidFill>
                <a:schemeClr val="tx1"/>
              </a:solidFill>
              <a:latin typeface="+mn-lt"/>
              <a:cs typeface="Times New Roman" pitchFamily="18" charset="0"/>
            </a:rPr>
            <a:t>Records should be maintained for at least a period of </a:t>
          </a:r>
          <a:r>
            <a:rPr lang="en-GB" sz="2000" b="1" u="sng" dirty="0">
              <a:solidFill>
                <a:schemeClr val="tx1"/>
              </a:solidFill>
              <a:latin typeface="+mn-lt"/>
              <a:cs typeface="Times New Roman" pitchFamily="18" charset="0"/>
            </a:rPr>
            <a:t>ten years.</a:t>
          </a:r>
          <a:endParaRPr lang="en-US" sz="2000" b="1" dirty="0">
            <a:solidFill>
              <a:schemeClr val="tx1"/>
            </a:solidFill>
            <a:latin typeface="+mn-lt"/>
          </a:endParaRPr>
        </a:p>
      </dgm:t>
    </dgm:pt>
    <dgm:pt modelId="{41AF4732-CEDC-E547-BE91-0D05919B1985}" type="parTrans" cxnId="{7D980BDF-6C61-4646-9B29-D187FC964A9A}">
      <dgm:prSet/>
      <dgm:spPr/>
      <dgm:t>
        <a:bodyPr/>
        <a:lstStyle/>
        <a:p>
          <a:endParaRPr lang="en-US"/>
        </a:p>
      </dgm:t>
    </dgm:pt>
    <dgm:pt modelId="{0744AB90-800D-D848-8D92-81861DE12548}" type="sibTrans" cxnId="{7D980BDF-6C61-4646-9B29-D187FC964A9A}">
      <dgm:prSet/>
      <dgm:spPr/>
      <dgm:t>
        <a:bodyPr/>
        <a:lstStyle/>
        <a:p>
          <a:endParaRPr lang="en-US"/>
        </a:p>
      </dgm:t>
    </dgm:pt>
    <dgm:pt modelId="{EE3D54DE-DF29-4044-B3AA-A4C395C546CF}">
      <dgm:prSet phldrT="[Text]" custT="1"/>
      <dgm:spPr/>
      <dgm:t>
        <a:bodyPr/>
        <a:lstStyle/>
        <a:p>
          <a:r>
            <a:rPr lang="en-GB" sz="2000" b="1" dirty="0">
              <a:solidFill>
                <a:schemeClr val="tx1"/>
              </a:solidFill>
              <a:latin typeface="+mn-lt"/>
              <a:cs typeface="Times New Roman" pitchFamily="18" charset="0"/>
            </a:rPr>
            <a:t>Later, the ART  clinic shall transfer the records to a central database of the national ART registry. </a:t>
          </a:r>
          <a:r>
            <a:rPr lang="en-GB" sz="2000" b="1" i="1" dirty="0">
              <a:solidFill>
                <a:schemeClr val="tx1"/>
              </a:solidFill>
              <a:latin typeface="+mn-lt"/>
              <a:cs typeface="Times New Roman" pitchFamily="18" charset="0"/>
            </a:rPr>
            <a:t>(ICMR)</a:t>
          </a:r>
          <a:endParaRPr lang="en-US" sz="2000" b="1" dirty="0">
            <a:solidFill>
              <a:schemeClr val="tx1"/>
            </a:solidFill>
            <a:latin typeface="+mn-lt"/>
          </a:endParaRPr>
        </a:p>
      </dgm:t>
    </dgm:pt>
    <dgm:pt modelId="{C0DD8D05-E6AF-334C-9687-D8502EA8FB1A}" type="parTrans" cxnId="{48C09752-E0E9-6E44-824B-B5C0C69ADB6C}">
      <dgm:prSet/>
      <dgm:spPr/>
      <dgm:t>
        <a:bodyPr/>
        <a:lstStyle/>
        <a:p>
          <a:endParaRPr lang="en-US"/>
        </a:p>
      </dgm:t>
    </dgm:pt>
    <dgm:pt modelId="{502437F2-A310-9242-ABFB-860F69787031}" type="sibTrans" cxnId="{48C09752-E0E9-6E44-824B-B5C0C69ADB6C}">
      <dgm:prSet/>
      <dgm:spPr/>
      <dgm:t>
        <a:bodyPr/>
        <a:lstStyle/>
        <a:p>
          <a:endParaRPr lang="en-US"/>
        </a:p>
      </dgm:t>
    </dgm:pt>
    <dgm:pt modelId="{5EED6309-6988-9746-A186-97844D461A36}">
      <dgm:prSet phldrT="[Text]" custT="1"/>
      <dgm:spPr/>
      <dgm:t>
        <a:bodyPr/>
        <a:lstStyle/>
        <a:p>
          <a:r>
            <a:rPr lang="en-GB" sz="2000" b="1" dirty="0">
              <a:solidFill>
                <a:schemeClr val="tx1"/>
              </a:solidFill>
              <a:latin typeface="+mn-lt"/>
              <a:cs typeface="Times New Roman" pitchFamily="18" charset="0"/>
            </a:rPr>
            <a:t>In the event of the closure  of ART clinic/ bank immediately transfer the records to the central database</a:t>
          </a:r>
          <a:endParaRPr lang="en-US" sz="2000" b="1" dirty="0">
            <a:solidFill>
              <a:schemeClr val="tx1"/>
            </a:solidFill>
            <a:latin typeface="+mn-lt"/>
          </a:endParaRPr>
        </a:p>
      </dgm:t>
    </dgm:pt>
    <dgm:pt modelId="{CCD879E6-6F0C-0541-9D20-C2D8186BA17D}" type="parTrans" cxnId="{C48C6A80-86C6-B34D-8AED-A9939FBED080}">
      <dgm:prSet/>
      <dgm:spPr/>
      <dgm:t>
        <a:bodyPr/>
        <a:lstStyle/>
        <a:p>
          <a:endParaRPr lang="en-US"/>
        </a:p>
      </dgm:t>
    </dgm:pt>
    <dgm:pt modelId="{B2B94E79-39F4-6F47-9655-5DD50693815A}" type="sibTrans" cxnId="{C48C6A80-86C6-B34D-8AED-A9939FBED080}">
      <dgm:prSet/>
      <dgm:spPr/>
      <dgm:t>
        <a:bodyPr/>
        <a:lstStyle/>
        <a:p>
          <a:endParaRPr lang="en-US"/>
        </a:p>
      </dgm:t>
    </dgm:pt>
    <dgm:pt modelId="{3883DCF3-7CC0-924F-9F70-C0A8CB3C44EE}" type="pres">
      <dgm:prSet presAssocID="{7747321C-2D89-A646-BB5C-9C38D5A36EBA}" presName="hierChild1" presStyleCnt="0">
        <dgm:presLayoutVars>
          <dgm:orgChart val="1"/>
          <dgm:chPref val="1"/>
          <dgm:dir/>
          <dgm:animOne val="branch"/>
          <dgm:animLvl val="lvl"/>
          <dgm:resizeHandles/>
        </dgm:presLayoutVars>
      </dgm:prSet>
      <dgm:spPr/>
    </dgm:pt>
    <dgm:pt modelId="{36F451CB-5C02-6D43-985B-7FA29119F24E}" type="pres">
      <dgm:prSet presAssocID="{FF507A05-C67C-1240-9E0A-4152B0C163E2}" presName="hierRoot1" presStyleCnt="0">
        <dgm:presLayoutVars>
          <dgm:hierBranch val="init"/>
        </dgm:presLayoutVars>
      </dgm:prSet>
      <dgm:spPr/>
    </dgm:pt>
    <dgm:pt modelId="{2F2179BD-93A2-434E-A360-8A388CE8F0AF}" type="pres">
      <dgm:prSet presAssocID="{FF507A05-C67C-1240-9E0A-4152B0C163E2}" presName="rootComposite1" presStyleCnt="0"/>
      <dgm:spPr/>
    </dgm:pt>
    <dgm:pt modelId="{1B40D1D4-00AB-7E46-8581-FAE45D262572}" type="pres">
      <dgm:prSet presAssocID="{FF507A05-C67C-1240-9E0A-4152B0C163E2}" presName="rootText1" presStyleLbl="node0" presStyleIdx="0" presStyleCnt="1" custLinFactNeighborY="-85511">
        <dgm:presLayoutVars>
          <dgm:chPref val="3"/>
        </dgm:presLayoutVars>
      </dgm:prSet>
      <dgm:spPr/>
    </dgm:pt>
    <dgm:pt modelId="{1E57D264-863C-9446-A13A-88B879B6BE63}" type="pres">
      <dgm:prSet presAssocID="{FF507A05-C67C-1240-9E0A-4152B0C163E2}" presName="rootConnector1" presStyleLbl="node1" presStyleIdx="0" presStyleCnt="0"/>
      <dgm:spPr/>
    </dgm:pt>
    <dgm:pt modelId="{E5B08242-BFDB-9747-BE9E-C379E7FF38A6}" type="pres">
      <dgm:prSet presAssocID="{FF507A05-C67C-1240-9E0A-4152B0C163E2}" presName="hierChild2" presStyleCnt="0"/>
      <dgm:spPr/>
    </dgm:pt>
    <dgm:pt modelId="{A98065E6-ADB8-E740-8544-731D28444BC5}" type="pres">
      <dgm:prSet presAssocID="{41AF4732-CEDC-E547-BE91-0D05919B1985}" presName="Name37" presStyleLbl="parChTrans1D2" presStyleIdx="0" presStyleCnt="3"/>
      <dgm:spPr/>
    </dgm:pt>
    <dgm:pt modelId="{862C3290-687C-EC47-AAAC-D75D5F53F400}" type="pres">
      <dgm:prSet presAssocID="{7A4C0597-4A39-254B-946F-205DFAC67650}" presName="hierRoot2" presStyleCnt="0">
        <dgm:presLayoutVars>
          <dgm:hierBranch val="init"/>
        </dgm:presLayoutVars>
      </dgm:prSet>
      <dgm:spPr/>
    </dgm:pt>
    <dgm:pt modelId="{DE8FD8F7-A5FB-9C4A-BB7C-1DD0F080F618}" type="pres">
      <dgm:prSet presAssocID="{7A4C0597-4A39-254B-946F-205DFAC67650}" presName="rootComposite" presStyleCnt="0"/>
      <dgm:spPr/>
    </dgm:pt>
    <dgm:pt modelId="{5C49A1F4-F296-F145-8A7B-B8D84DE6B3FB}" type="pres">
      <dgm:prSet presAssocID="{7A4C0597-4A39-254B-946F-205DFAC67650}" presName="rootText" presStyleLbl="node2" presStyleIdx="0" presStyleCnt="3" custScaleY="178668">
        <dgm:presLayoutVars>
          <dgm:chPref val="3"/>
        </dgm:presLayoutVars>
      </dgm:prSet>
      <dgm:spPr/>
    </dgm:pt>
    <dgm:pt modelId="{A5B3B228-30AA-9A42-AB9A-36F128EB2403}" type="pres">
      <dgm:prSet presAssocID="{7A4C0597-4A39-254B-946F-205DFAC67650}" presName="rootConnector" presStyleLbl="node2" presStyleIdx="0" presStyleCnt="3"/>
      <dgm:spPr/>
    </dgm:pt>
    <dgm:pt modelId="{7A30AF65-87BD-4343-91F4-9D605F958636}" type="pres">
      <dgm:prSet presAssocID="{7A4C0597-4A39-254B-946F-205DFAC67650}" presName="hierChild4" presStyleCnt="0"/>
      <dgm:spPr/>
    </dgm:pt>
    <dgm:pt modelId="{48D61AF8-C6DB-D94F-9C9B-DC0C9B29C6A1}" type="pres">
      <dgm:prSet presAssocID="{7A4C0597-4A39-254B-946F-205DFAC67650}" presName="hierChild5" presStyleCnt="0"/>
      <dgm:spPr/>
    </dgm:pt>
    <dgm:pt modelId="{015CACC2-B0C3-0942-A354-6182B2772895}" type="pres">
      <dgm:prSet presAssocID="{C0DD8D05-E6AF-334C-9687-D8502EA8FB1A}" presName="Name37" presStyleLbl="parChTrans1D2" presStyleIdx="1" presStyleCnt="3"/>
      <dgm:spPr/>
    </dgm:pt>
    <dgm:pt modelId="{B71C2F66-83CB-BC4F-81B3-47F53052DE6F}" type="pres">
      <dgm:prSet presAssocID="{EE3D54DE-DF29-4044-B3AA-A4C395C546CF}" presName="hierRoot2" presStyleCnt="0">
        <dgm:presLayoutVars>
          <dgm:hierBranch val="init"/>
        </dgm:presLayoutVars>
      </dgm:prSet>
      <dgm:spPr/>
    </dgm:pt>
    <dgm:pt modelId="{559723F7-B84C-E34C-8F0D-85E9072E7EA8}" type="pres">
      <dgm:prSet presAssocID="{EE3D54DE-DF29-4044-B3AA-A4C395C546CF}" presName="rootComposite" presStyleCnt="0"/>
      <dgm:spPr/>
    </dgm:pt>
    <dgm:pt modelId="{AEDE00CA-3E5F-A34E-A37C-00F04A430351}" type="pres">
      <dgm:prSet presAssocID="{EE3D54DE-DF29-4044-B3AA-A4C395C546CF}" presName="rootText" presStyleLbl="node2" presStyleIdx="1" presStyleCnt="3" custScaleY="178668">
        <dgm:presLayoutVars>
          <dgm:chPref val="3"/>
        </dgm:presLayoutVars>
      </dgm:prSet>
      <dgm:spPr/>
    </dgm:pt>
    <dgm:pt modelId="{2BD40F2B-4CD1-B34D-8C6C-70BA8001172F}" type="pres">
      <dgm:prSet presAssocID="{EE3D54DE-DF29-4044-B3AA-A4C395C546CF}" presName="rootConnector" presStyleLbl="node2" presStyleIdx="1" presStyleCnt="3"/>
      <dgm:spPr/>
    </dgm:pt>
    <dgm:pt modelId="{AF258658-F476-404B-8059-3C7FC1D1A5CE}" type="pres">
      <dgm:prSet presAssocID="{EE3D54DE-DF29-4044-B3AA-A4C395C546CF}" presName="hierChild4" presStyleCnt="0"/>
      <dgm:spPr/>
    </dgm:pt>
    <dgm:pt modelId="{5354E3AA-3D55-DE47-A02A-BFD9ECE2763F}" type="pres">
      <dgm:prSet presAssocID="{EE3D54DE-DF29-4044-B3AA-A4C395C546CF}" presName="hierChild5" presStyleCnt="0"/>
      <dgm:spPr/>
    </dgm:pt>
    <dgm:pt modelId="{C5A53B85-5947-B344-9177-84C4BCA8EA85}" type="pres">
      <dgm:prSet presAssocID="{CCD879E6-6F0C-0541-9D20-C2D8186BA17D}" presName="Name37" presStyleLbl="parChTrans1D2" presStyleIdx="2" presStyleCnt="3"/>
      <dgm:spPr/>
    </dgm:pt>
    <dgm:pt modelId="{C7CB6139-D776-AF49-9DDE-35FCDF204AD2}" type="pres">
      <dgm:prSet presAssocID="{5EED6309-6988-9746-A186-97844D461A36}" presName="hierRoot2" presStyleCnt="0">
        <dgm:presLayoutVars>
          <dgm:hierBranch val="init"/>
        </dgm:presLayoutVars>
      </dgm:prSet>
      <dgm:spPr/>
    </dgm:pt>
    <dgm:pt modelId="{DE9287F5-6234-9A41-96E6-97FBEBFC98F3}" type="pres">
      <dgm:prSet presAssocID="{5EED6309-6988-9746-A186-97844D461A36}" presName="rootComposite" presStyleCnt="0"/>
      <dgm:spPr/>
    </dgm:pt>
    <dgm:pt modelId="{69425236-AC83-544B-909F-657E82E9C9A2}" type="pres">
      <dgm:prSet presAssocID="{5EED6309-6988-9746-A186-97844D461A36}" presName="rootText" presStyleLbl="node2" presStyleIdx="2" presStyleCnt="3" custScaleY="178668">
        <dgm:presLayoutVars>
          <dgm:chPref val="3"/>
        </dgm:presLayoutVars>
      </dgm:prSet>
      <dgm:spPr/>
    </dgm:pt>
    <dgm:pt modelId="{59927DAF-592F-E747-9B0E-C80981609B36}" type="pres">
      <dgm:prSet presAssocID="{5EED6309-6988-9746-A186-97844D461A36}" presName="rootConnector" presStyleLbl="node2" presStyleIdx="2" presStyleCnt="3"/>
      <dgm:spPr/>
    </dgm:pt>
    <dgm:pt modelId="{19D11B14-9F2D-8F47-A61B-86B45FF13E54}" type="pres">
      <dgm:prSet presAssocID="{5EED6309-6988-9746-A186-97844D461A36}" presName="hierChild4" presStyleCnt="0"/>
      <dgm:spPr/>
    </dgm:pt>
    <dgm:pt modelId="{52F9702C-C8CF-034A-977B-14FE1D78830C}" type="pres">
      <dgm:prSet presAssocID="{5EED6309-6988-9746-A186-97844D461A36}" presName="hierChild5" presStyleCnt="0"/>
      <dgm:spPr/>
    </dgm:pt>
    <dgm:pt modelId="{D1F317E8-64CB-C142-848C-A1076BA14567}" type="pres">
      <dgm:prSet presAssocID="{FF507A05-C67C-1240-9E0A-4152B0C163E2}" presName="hierChild3" presStyleCnt="0"/>
      <dgm:spPr/>
    </dgm:pt>
  </dgm:ptLst>
  <dgm:cxnLst>
    <dgm:cxn modelId="{C4421407-F9AA-DA49-A2A0-0F0A0BF6941F}" type="presOf" srcId="{7747321C-2D89-A646-BB5C-9C38D5A36EBA}" destId="{3883DCF3-7CC0-924F-9F70-C0A8CB3C44EE}" srcOrd="0" destOrd="0" presId="urn:microsoft.com/office/officeart/2005/8/layout/orgChart1"/>
    <dgm:cxn modelId="{51633E0F-5585-C048-B1F0-FF23729322C6}" type="presOf" srcId="{CCD879E6-6F0C-0541-9D20-C2D8186BA17D}" destId="{C5A53B85-5947-B344-9177-84C4BCA8EA85}" srcOrd="0" destOrd="0" presId="urn:microsoft.com/office/officeart/2005/8/layout/orgChart1"/>
    <dgm:cxn modelId="{716FE119-9B57-4F49-B9C3-E7A1C8555B49}" type="presOf" srcId="{7A4C0597-4A39-254B-946F-205DFAC67650}" destId="{5C49A1F4-F296-F145-8A7B-B8D84DE6B3FB}" srcOrd="0" destOrd="0" presId="urn:microsoft.com/office/officeart/2005/8/layout/orgChart1"/>
    <dgm:cxn modelId="{0D7F9B3A-5D96-2F4A-B2E6-A371D1EDA305}" type="presOf" srcId="{FF507A05-C67C-1240-9E0A-4152B0C163E2}" destId="{1B40D1D4-00AB-7E46-8581-FAE45D262572}" srcOrd="0" destOrd="0" presId="urn:microsoft.com/office/officeart/2005/8/layout/orgChart1"/>
    <dgm:cxn modelId="{48C09752-E0E9-6E44-824B-B5C0C69ADB6C}" srcId="{FF507A05-C67C-1240-9E0A-4152B0C163E2}" destId="{EE3D54DE-DF29-4044-B3AA-A4C395C546CF}" srcOrd="1" destOrd="0" parTransId="{C0DD8D05-E6AF-334C-9687-D8502EA8FB1A}" sibTransId="{502437F2-A310-9242-ABFB-860F69787031}"/>
    <dgm:cxn modelId="{C2ACEC53-AA70-D144-98EF-B16E7E4A44E8}" type="presOf" srcId="{EE3D54DE-DF29-4044-B3AA-A4C395C546CF}" destId="{2BD40F2B-4CD1-B34D-8C6C-70BA8001172F}" srcOrd="1" destOrd="0" presId="urn:microsoft.com/office/officeart/2005/8/layout/orgChart1"/>
    <dgm:cxn modelId="{F57BAB75-C016-0846-A3BC-33CA5B5B3978}" type="presOf" srcId="{FF507A05-C67C-1240-9E0A-4152B0C163E2}" destId="{1E57D264-863C-9446-A13A-88B879B6BE63}" srcOrd="1" destOrd="0" presId="urn:microsoft.com/office/officeart/2005/8/layout/orgChart1"/>
    <dgm:cxn modelId="{C48C6A80-86C6-B34D-8AED-A9939FBED080}" srcId="{FF507A05-C67C-1240-9E0A-4152B0C163E2}" destId="{5EED6309-6988-9746-A186-97844D461A36}" srcOrd="2" destOrd="0" parTransId="{CCD879E6-6F0C-0541-9D20-C2D8186BA17D}" sibTransId="{B2B94E79-39F4-6F47-9655-5DD50693815A}"/>
    <dgm:cxn modelId="{56AF3395-A8E9-DD4E-809D-F75844E8F307}" type="presOf" srcId="{7A4C0597-4A39-254B-946F-205DFAC67650}" destId="{A5B3B228-30AA-9A42-AB9A-36F128EB2403}" srcOrd="1" destOrd="0" presId="urn:microsoft.com/office/officeart/2005/8/layout/orgChart1"/>
    <dgm:cxn modelId="{65B730A5-E3C7-F04E-95A8-E305607FD86A}" type="presOf" srcId="{41AF4732-CEDC-E547-BE91-0D05919B1985}" destId="{A98065E6-ADB8-E740-8544-731D28444BC5}" srcOrd="0" destOrd="0" presId="urn:microsoft.com/office/officeart/2005/8/layout/orgChart1"/>
    <dgm:cxn modelId="{132DBEB9-0485-7C49-97DE-A91F7F327ED3}" type="presOf" srcId="{5EED6309-6988-9746-A186-97844D461A36}" destId="{69425236-AC83-544B-909F-657E82E9C9A2}" srcOrd="0" destOrd="0" presId="urn:microsoft.com/office/officeart/2005/8/layout/orgChart1"/>
    <dgm:cxn modelId="{3FF470D2-F9C6-A547-BEBD-E273DE70AB5C}" srcId="{7747321C-2D89-A646-BB5C-9C38D5A36EBA}" destId="{FF507A05-C67C-1240-9E0A-4152B0C163E2}" srcOrd="0" destOrd="0" parTransId="{873262DA-F85C-FA4D-AFA3-CDDCF6AA404E}" sibTransId="{0326FC58-D737-0D47-B841-431343A66999}"/>
    <dgm:cxn modelId="{7D980BDF-6C61-4646-9B29-D187FC964A9A}" srcId="{FF507A05-C67C-1240-9E0A-4152B0C163E2}" destId="{7A4C0597-4A39-254B-946F-205DFAC67650}" srcOrd="0" destOrd="0" parTransId="{41AF4732-CEDC-E547-BE91-0D05919B1985}" sibTransId="{0744AB90-800D-D848-8D92-81861DE12548}"/>
    <dgm:cxn modelId="{D125C8EF-D1EB-A84A-B9E6-EE63C40A1B2E}" type="presOf" srcId="{EE3D54DE-DF29-4044-B3AA-A4C395C546CF}" destId="{AEDE00CA-3E5F-A34E-A37C-00F04A430351}" srcOrd="0" destOrd="0" presId="urn:microsoft.com/office/officeart/2005/8/layout/orgChart1"/>
    <dgm:cxn modelId="{FFE4FEEF-3E11-2E4F-8A8F-E5C5ECB6F60D}" type="presOf" srcId="{5EED6309-6988-9746-A186-97844D461A36}" destId="{59927DAF-592F-E747-9B0E-C80981609B36}" srcOrd="1" destOrd="0" presId="urn:microsoft.com/office/officeart/2005/8/layout/orgChart1"/>
    <dgm:cxn modelId="{832A7CF4-3013-6245-93C3-F52731E1DAFA}" type="presOf" srcId="{C0DD8D05-E6AF-334C-9687-D8502EA8FB1A}" destId="{015CACC2-B0C3-0942-A354-6182B2772895}" srcOrd="0" destOrd="0" presId="urn:microsoft.com/office/officeart/2005/8/layout/orgChart1"/>
    <dgm:cxn modelId="{38F8A5E0-687A-834E-BC59-A048E3D1DC7D}" type="presParOf" srcId="{3883DCF3-7CC0-924F-9F70-C0A8CB3C44EE}" destId="{36F451CB-5C02-6D43-985B-7FA29119F24E}" srcOrd="0" destOrd="0" presId="urn:microsoft.com/office/officeart/2005/8/layout/orgChart1"/>
    <dgm:cxn modelId="{1817044C-B969-3B42-BB8A-BF62FDA8F1DE}" type="presParOf" srcId="{36F451CB-5C02-6D43-985B-7FA29119F24E}" destId="{2F2179BD-93A2-434E-A360-8A388CE8F0AF}" srcOrd="0" destOrd="0" presId="urn:microsoft.com/office/officeart/2005/8/layout/orgChart1"/>
    <dgm:cxn modelId="{00AAE60F-EE2A-F14D-9BBA-5595BC08B8E2}" type="presParOf" srcId="{2F2179BD-93A2-434E-A360-8A388CE8F0AF}" destId="{1B40D1D4-00AB-7E46-8581-FAE45D262572}" srcOrd="0" destOrd="0" presId="urn:microsoft.com/office/officeart/2005/8/layout/orgChart1"/>
    <dgm:cxn modelId="{958D7F90-BAAA-9044-937F-5530572ADB94}" type="presParOf" srcId="{2F2179BD-93A2-434E-A360-8A388CE8F0AF}" destId="{1E57D264-863C-9446-A13A-88B879B6BE63}" srcOrd="1" destOrd="0" presId="urn:microsoft.com/office/officeart/2005/8/layout/orgChart1"/>
    <dgm:cxn modelId="{C9967932-C6C0-004E-AE0B-E1D791963B5D}" type="presParOf" srcId="{36F451CB-5C02-6D43-985B-7FA29119F24E}" destId="{E5B08242-BFDB-9747-BE9E-C379E7FF38A6}" srcOrd="1" destOrd="0" presId="urn:microsoft.com/office/officeart/2005/8/layout/orgChart1"/>
    <dgm:cxn modelId="{9406C377-855E-A747-943A-7C4AC75320B5}" type="presParOf" srcId="{E5B08242-BFDB-9747-BE9E-C379E7FF38A6}" destId="{A98065E6-ADB8-E740-8544-731D28444BC5}" srcOrd="0" destOrd="0" presId="urn:microsoft.com/office/officeart/2005/8/layout/orgChart1"/>
    <dgm:cxn modelId="{864A188E-6C37-5C42-AAB2-F8CD7913DAC7}" type="presParOf" srcId="{E5B08242-BFDB-9747-BE9E-C379E7FF38A6}" destId="{862C3290-687C-EC47-AAAC-D75D5F53F400}" srcOrd="1" destOrd="0" presId="urn:microsoft.com/office/officeart/2005/8/layout/orgChart1"/>
    <dgm:cxn modelId="{16A61442-E150-DF44-B125-95E28E64A5FB}" type="presParOf" srcId="{862C3290-687C-EC47-AAAC-D75D5F53F400}" destId="{DE8FD8F7-A5FB-9C4A-BB7C-1DD0F080F618}" srcOrd="0" destOrd="0" presId="urn:microsoft.com/office/officeart/2005/8/layout/orgChart1"/>
    <dgm:cxn modelId="{22E0F53C-010B-3241-A2A2-F3F0BA37FFF1}" type="presParOf" srcId="{DE8FD8F7-A5FB-9C4A-BB7C-1DD0F080F618}" destId="{5C49A1F4-F296-F145-8A7B-B8D84DE6B3FB}" srcOrd="0" destOrd="0" presId="urn:microsoft.com/office/officeart/2005/8/layout/orgChart1"/>
    <dgm:cxn modelId="{47A30BE2-878F-5D48-AA56-B84BE56406E5}" type="presParOf" srcId="{DE8FD8F7-A5FB-9C4A-BB7C-1DD0F080F618}" destId="{A5B3B228-30AA-9A42-AB9A-36F128EB2403}" srcOrd="1" destOrd="0" presId="urn:microsoft.com/office/officeart/2005/8/layout/orgChart1"/>
    <dgm:cxn modelId="{D101FC32-331A-E748-B71C-0717C4AF8379}" type="presParOf" srcId="{862C3290-687C-EC47-AAAC-D75D5F53F400}" destId="{7A30AF65-87BD-4343-91F4-9D605F958636}" srcOrd="1" destOrd="0" presId="urn:microsoft.com/office/officeart/2005/8/layout/orgChart1"/>
    <dgm:cxn modelId="{B75D64AD-9F0D-654A-BDD4-F6F2568053E6}" type="presParOf" srcId="{862C3290-687C-EC47-AAAC-D75D5F53F400}" destId="{48D61AF8-C6DB-D94F-9C9B-DC0C9B29C6A1}" srcOrd="2" destOrd="0" presId="urn:microsoft.com/office/officeart/2005/8/layout/orgChart1"/>
    <dgm:cxn modelId="{39D53BCE-A49F-7944-91D0-11A3BD4A6185}" type="presParOf" srcId="{E5B08242-BFDB-9747-BE9E-C379E7FF38A6}" destId="{015CACC2-B0C3-0942-A354-6182B2772895}" srcOrd="2" destOrd="0" presId="urn:microsoft.com/office/officeart/2005/8/layout/orgChart1"/>
    <dgm:cxn modelId="{1FDF63EB-64FE-B048-9DF6-4402A38C78C0}" type="presParOf" srcId="{E5B08242-BFDB-9747-BE9E-C379E7FF38A6}" destId="{B71C2F66-83CB-BC4F-81B3-47F53052DE6F}" srcOrd="3" destOrd="0" presId="urn:microsoft.com/office/officeart/2005/8/layout/orgChart1"/>
    <dgm:cxn modelId="{04BB4D33-6383-AF4F-A066-BA3E35F6D386}" type="presParOf" srcId="{B71C2F66-83CB-BC4F-81B3-47F53052DE6F}" destId="{559723F7-B84C-E34C-8F0D-85E9072E7EA8}" srcOrd="0" destOrd="0" presId="urn:microsoft.com/office/officeart/2005/8/layout/orgChart1"/>
    <dgm:cxn modelId="{E4D817AD-A137-554F-870A-37A623D4F460}" type="presParOf" srcId="{559723F7-B84C-E34C-8F0D-85E9072E7EA8}" destId="{AEDE00CA-3E5F-A34E-A37C-00F04A430351}" srcOrd="0" destOrd="0" presId="urn:microsoft.com/office/officeart/2005/8/layout/orgChart1"/>
    <dgm:cxn modelId="{65BB5528-6CCB-504F-8AE6-A455302274DA}" type="presParOf" srcId="{559723F7-B84C-E34C-8F0D-85E9072E7EA8}" destId="{2BD40F2B-4CD1-B34D-8C6C-70BA8001172F}" srcOrd="1" destOrd="0" presId="urn:microsoft.com/office/officeart/2005/8/layout/orgChart1"/>
    <dgm:cxn modelId="{8C0CBAB5-1506-4A42-99AE-3F7B008F2D94}" type="presParOf" srcId="{B71C2F66-83CB-BC4F-81B3-47F53052DE6F}" destId="{AF258658-F476-404B-8059-3C7FC1D1A5CE}" srcOrd="1" destOrd="0" presId="urn:microsoft.com/office/officeart/2005/8/layout/orgChart1"/>
    <dgm:cxn modelId="{B468BD79-28D8-B446-B350-2174FF0CFB4B}" type="presParOf" srcId="{B71C2F66-83CB-BC4F-81B3-47F53052DE6F}" destId="{5354E3AA-3D55-DE47-A02A-BFD9ECE2763F}" srcOrd="2" destOrd="0" presId="urn:microsoft.com/office/officeart/2005/8/layout/orgChart1"/>
    <dgm:cxn modelId="{1400E474-1F31-4D46-A89B-4CDF207E8CE6}" type="presParOf" srcId="{E5B08242-BFDB-9747-BE9E-C379E7FF38A6}" destId="{C5A53B85-5947-B344-9177-84C4BCA8EA85}" srcOrd="4" destOrd="0" presId="urn:microsoft.com/office/officeart/2005/8/layout/orgChart1"/>
    <dgm:cxn modelId="{7EAD7F05-BB87-6847-9447-59632DC03424}" type="presParOf" srcId="{E5B08242-BFDB-9747-BE9E-C379E7FF38A6}" destId="{C7CB6139-D776-AF49-9DDE-35FCDF204AD2}" srcOrd="5" destOrd="0" presId="urn:microsoft.com/office/officeart/2005/8/layout/orgChart1"/>
    <dgm:cxn modelId="{4B83A2AA-D4BE-D245-8561-7F7AD7E1E2C7}" type="presParOf" srcId="{C7CB6139-D776-AF49-9DDE-35FCDF204AD2}" destId="{DE9287F5-6234-9A41-96E6-97FBEBFC98F3}" srcOrd="0" destOrd="0" presId="urn:microsoft.com/office/officeart/2005/8/layout/orgChart1"/>
    <dgm:cxn modelId="{75C8F5FD-D0F2-BF4D-AC74-C431AF1D40C4}" type="presParOf" srcId="{DE9287F5-6234-9A41-96E6-97FBEBFC98F3}" destId="{69425236-AC83-544B-909F-657E82E9C9A2}" srcOrd="0" destOrd="0" presId="urn:microsoft.com/office/officeart/2005/8/layout/orgChart1"/>
    <dgm:cxn modelId="{B4F33C1E-1A8F-064F-9C0D-FC9A95C25B8A}" type="presParOf" srcId="{DE9287F5-6234-9A41-96E6-97FBEBFC98F3}" destId="{59927DAF-592F-E747-9B0E-C80981609B36}" srcOrd="1" destOrd="0" presId="urn:microsoft.com/office/officeart/2005/8/layout/orgChart1"/>
    <dgm:cxn modelId="{5F4E1A8C-1B7B-5248-83AF-ACA76CF8ADE0}" type="presParOf" srcId="{C7CB6139-D776-AF49-9DDE-35FCDF204AD2}" destId="{19D11B14-9F2D-8F47-A61B-86B45FF13E54}" srcOrd="1" destOrd="0" presId="urn:microsoft.com/office/officeart/2005/8/layout/orgChart1"/>
    <dgm:cxn modelId="{5F6E7860-EC34-CC46-9918-2CD65644FB34}" type="presParOf" srcId="{C7CB6139-D776-AF49-9DDE-35FCDF204AD2}" destId="{52F9702C-C8CF-034A-977B-14FE1D78830C}" srcOrd="2" destOrd="0" presId="urn:microsoft.com/office/officeart/2005/8/layout/orgChart1"/>
    <dgm:cxn modelId="{A38C13CA-39FB-084F-89AE-6B22D5FD2D39}" type="presParOf" srcId="{36F451CB-5C02-6D43-985B-7FA29119F24E}" destId="{D1F317E8-64CB-C142-848C-A1076BA1456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737DD8-B858-5947-86E6-92C6F34F6556}" type="doc">
      <dgm:prSet loTypeId="urn:microsoft.com/office/officeart/2005/8/layout/orgChart1" loCatId="" qsTypeId="urn:microsoft.com/office/officeart/2005/8/quickstyle/simple3" qsCatId="simple" csTypeId="urn:microsoft.com/office/officeart/2005/8/colors/colorful2" csCatId="colorful" phldr="1"/>
      <dgm:spPr/>
      <dgm:t>
        <a:bodyPr/>
        <a:lstStyle/>
        <a:p>
          <a:endParaRPr lang="en-US"/>
        </a:p>
      </dgm:t>
    </dgm:pt>
    <dgm:pt modelId="{46D35957-A965-8D4B-809D-24541F1C98AD}">
      <dgm:prSet phldrT="[Text]" custT="1"/>
      <dgm:spPr/>
      <dgm:t>
        <a:bodyPr/>
        <a:lstStyle/>
        <a:p>
          <a:r>
            <a:rPr lang="en-US" sz="3600" b="1" dirty="0">
              <a:solidFill>
                <a:srgbClr val="C00000"/>
              </a:solidFill>
            </a:rPr>
            <a:t>Third Party Reproduction</a:t>
          </a:r>
        </a:p>
      </dgm:t>
    </dgm:pt>
    <dgm:pt modelId="{4AF60A83-0591-F746-B519-AAB0A7FB1AED}" type="parTrans" cxnId="{993AE506-08B4-6B4B-9DF4-81C9651F3067}">
      <dgm:prSet/>
      <dgm:spPr/>
      <dgm:t>
        <a:bodyPr/>
        <a:lstStyle/>
        <a:p>
          <a:endParaRPr lang="en-US"/>
        </a:p>
      </dgm:t>
    </dgm:pt>
    <dgm:pt modelId="{515E63F0-E0E1-9742-B14D-F9EA029B0985}" type="sibTrans" cxnId="{993AE506-08B4-6B4B-9DF4-81C9651F3067}">
      <dgm:prSet/>
      <dgm:spPr/>
      <dgm:t>
        <a:bodyPr/>
        <a:lstStyle/>
        <a:p>
          <a:endParaRPr lang="en-US"/>
        </a:p>
      </dgm:t>
    </dgm:pt>
    <dgm:pt modelId="{47CC00B0-922C-5343-94E5-90E37BF9DE47}" type="asst">
      <dgm:prSet phldrT="[Text]" custT="1"/>
      <dgm:spPr/>
      <dgm:t>
        <a:bodyPr/>
        <a:lstStyle/>
        <a:p>
          <a:r>
            <a:rPr lang="en-US" sz="2000" b="1" dirty="0">
              <a:latin typeface="+mn-lt"/>
              <a:cs typeface="Times New Roman" pitchFamily="18" charset="0"/>
            </a:rPr>
            <a:t>Process that allows infertile couple to take part in procreation of a child, while getting help from an anonymous person</a:t>
          </a:r>
          <a:endParaRPr lang="en-US" sz="2000" b="1" dirty="0">
            <a:latin typeface="+mn-lt"/>
          </a:endParaRPr>
        </a:p>
      </dgm:t>
    </dgm:pt>
    <dgm:pt modelId="{DC56C372-FD02-AE45-8B7B-028C8AFF4A7E}" type="parTrans" cxnId="{9A03A953-3565-BD4A-BF1B-3C11B0BB523C}">
      <dgm:prSet/>
      <dgm:spPr/>
      <dgm:t>
        <a:bodyPr/>
        <a:lstStyle/>
        <a:p>
          <a:endParaRPr lang="en-US"/>
        </a:p>
      </dgm:t>
    </dgm:pt>
    <dgm:pt modelId="{AA343805-A71E-1D4D-95B2-55D48BBBDF41}" type="sibTrans" cxnId="{9A03A953-3565-BD4A-BF1B-3C11B0BB523C}">
      <dgm:prSet/>
      <dgm:spPr/>
      <dgm:t>
        <a:bodyPr/>
        <a:lstStyle/>
        <a:p>
          <a:endParaRPr lang="en-US"/>
        </a:p>
      </dgm:t>
    </dgm:pt>
    <dgm:pt modelId="{D22554C1-96B6-A140-9EEE-62AC255E6D9B}">
      <dgm:prSet phldrT="[Text]" custT="1"/>
      <dgm:spPr/>
      <dgm:t>
        <a:bodyPr/>
        <a:lstStyle/>
        <a:p>
          <a:r>
            <a:rPr lang="en-US" sz="2000" b="1" dirty="0">
              <a:latin typeface="+mn-lt"/>
              <a:cs typeface="Times New Roman" pitchFamily="18" charset="0"/>
            </a:rPr>
            <a:t>Sperm donation</a:t>
          </a:r>
          <a:endParaRPr lang="en-US" sz="2000" b="1" dirty="0">
            <a:latin typeface="+mn-lt"/>
          </a:endParaRPr>
        </a:p>
      </dgm:t>
    </dgm:pt>
    <dgm:pt modelId="{374CCC6B-7549-2D4F-97C1-06CEDB061EE8}" type="parTrans" cxnId="{FD79751A-42EA-434F-8651-F12C91B54649}">
      <dgm:prSet/>
      <dgm:spPr/>
      <dgm:t>
        <a:bodyPr/>
        <a:lstStyle/>
        <a:p>
          <a:endParaRPr lang="en-US"/>
        </a:p>
      </dgm:t>
    </dgm:pt>
    <dgm:pt modelId="{23E81646-F2A8-6845-A62C-CF07D3D16738}" type="sibTrans" cxnId="{FD79751A-42EA-434F-8651-F12C91B54649}">
      <dgm:prSet/>
      <dgm:spPr/>
      <dgm:t>
        <a:bodyPr/>
        <a:lstStyle/>
        <a:p>
          <a:endParaRPr lang="en-US"/>
        </a:p>
      </dgm:t>
    </dgm:pt>
    <dgm:pt modelId="{43336356-C5D6-8C4C-8B80-A50482C80E8B}">
      <dgm:prSet phldrT="[Text]" custT="1"/>
      <dgm:spPr/>
      <dgm:t>
        <a:bodyPr/>
        <a:lstStyle/>
        <a:p>
          <a:r>
            <a:rPr lang="en-US" sz="2000" b="1" dirty="0">
              <a:latin typeface="+mn-lt"/>
              <a:cs typeface="Times New Roman" pitchFamily="18" charset="0"/>
            </a:rPr>
            <a:t>Egg donation</a:t>
          </a:r>
          <a:endParaRPr lang="en-US" sz="2000" b="1" dirty="0">
            <a:latin typeface="+mn-lt"/>
          </a:endParaRPr>
        </a:p>
      </dgm:t>
    </dgm:pt>
    <dgm:pt modelId="{A8F750EF-CA5E-1543-9A1E-0012FF46100F}" type="parTrans" cxnId="{63B4CBB9-742F-0D4A-849F-09C3AB8453DE}">
      <dgm:prSet/>
      <dgm:spPr/>
      <dgm:t>
        <a:bodyPr/>
        <a:lstStyle/>
        <a:p>
          <a:endParaRPr lang="en-US"/>
        </a:p>
      </dgm:t>
    </dgm:pt>
    <dgm:pt modelId="{43AF95F6-5990-7142-B510-2758C3706D45}" type="sibTrans" cxnId="{63B4CBB9-742F-0D4A-849F-09C3AB8453DE}">
      <dgm:prSet/>
      <dgm:spPr/>
      <dgm:t>
        <a:bodyPr/>
        <a:lstStyle/>
        <a:p>
          <a:endParaRPr lang="en-US"/>
        </a:p>
      </dgm:t>
    </dgm:pt>
    <dgm:pt modelId="{1A96544D-FB47-354A-90CF-1C6625351905}">
      <dgm:prSet phldrT="[Text]" custT="1"/>
      <dgm:spPr/>
      <dgm:t>
        <a:bodyPr/>
        <a:lstStyle/>
        <a:p>
          <a:r>
            <a:rPr lang="en-US" sz="2000" b="1" dirty="0">
              <a:latin typeface="+mn-lt"/>
              <a:cs typeface="Times New Roman" pitchFamily="18" charset="0"/>
            </a:rPr>
            <a:t>Egg donation</a:t>
          </a:r>
          <a:endParaRPr lang="en-US" sz="2000" b="1" dirty="0">
            <a:latin typeface="+mn-lt"/>
          </a:endParaRPr>
        </a:p>
      </dgm:t>
    </dgm:pt>
    <dgm:pt modelId="{37B83EAD-A3F1-1743-84BE-3D118623047B}" type="parTrans" cxnId="{908E1382-F11F-E240-842E-7C71428B5FE8}">
      <dgm:prSet/>
      <dgm:spPr/>
      <dgm:t>
        <a:bodyPr/>
        <a:lstStyle/>
        <a:p>
          <a:endParaRPr lang="en-US"/>
        </a:p>
      </dgm:t>
    </dgm:pt>
    <dgm:pt modelId="{95AFD773-641B-2B47-86A2-3EB1EBB3F2C5}" type="sibTrans" cxnId="{908E1382-F11F-E240-842E-7C71428B5FE8}">
      <dgm:prSet/>
      <dgm:spPr/>
      <dgm:t>
        <a:bodyPr/>
        <a:lstStyle/>
        <a:p>
          <a:endParaRPr lang="en-US"/>
        </a:p>
      </dgm:t>
    </dgm:pt>
    <dgm:pt modelId="{D930B330-2ED6-A846-8745-EA162698CB33}">
      <dgm:prSet phldrT="[Text]" custT="1"/>
      <dgm:spPr/>
      <dgm:t>
        <a:bodyPr/>
        <a:lstStyle/>
        <a:p>
          <a:r>
            <a:rPr lang="en-US" sz="2000" b="1" dirty="0">
              <a:latin typeface="+mn-lt"/>
            </a:rPr>
            <a:t>Surrogacy </a:t>
          </a:r>
        </a:p>
      </dgm:t>
    </dgm:pt>
    <dgm:pt modelId="{E438A818-EC9B-B84E-B935-AA29D1B060C9}" type="parTrans" cxnId="{058873CE-709C-A145-AC3E-A48F8B1C73D6}">
      <dgm:prSet/>
      <dgm:spPr/>
      <dgm:t>
        <a:bodyPr/>
        <a:lstStyle/>
        <a:p>
          <a:endParaRPr lang="en-US"/>
        </a:p>
      </dgm:t>
    </dgm:pt>
    <dgm:pt modelId="{41729A43-F8ED-844E-AFEF-AA0D03B8776E}" type="sibTrans" cxnId="{058873CE-709C-A145-AC3E-A48F8B1C73D6}">
      <dgm:prSet/>
      <dgm:spPr/>
      <dgm:t>
        <a:bodyPr/>
        <a:lstStyle/>
        <a:p>
          <a:endParaRPr lang="en-US"/>
        </a:p>
      </dgm:t>
    </dgm:pt>
    <dgm:pt modelId="{135CBB64-3F57-F34D-922B-845350F66ACD}" type="pres">
      <dgm:prSet presAssocID="{58737DD8-B858-5947-86E6-92C6F34F6556}" presName="hierChild1" presStyleCnt="0">
        <dgm:presLayoutVars>
          <dgm:orgChart val="1"/>
          <dgm:chPref val="1"/>
          <dgm:dir/>
          <dgm:animOne val="branch"/>
          <dgm:animLvl val="lvl"/>
          <dgm:resizeHandles/>
        </dgm:presLayoutVars>
      </dgm:prSet>
      <dgm:spPr/>
    </dgm:pt>
    <dgm:pt modelId="{101CCBA0-0DFE-624F-B5B4-C185667C3F81}" type="pres">
      <dgm:prSet presAssocID="{46D35957-A965-8D4B-809D-24541F1C98AD}" presName="hierRoot1" presStyleCnt="0">
        <dgm:presLayoutVars>
          <dgm:hierBranch val="init"/>
        </dgm:presLayoutVars>
      </dgm:prSet>
      <dgm:spPr/>
    </dgm:pt>
    <dgm:pt modelId="{0267C62B-24E7-634D-9C70-6E8000F46A6F}" type="pres">
      <dgm:prSet presAssocID="{46D35957-A965-8D4B-809D-24541F1C98AD}" presName="rootComposite1" presStyleCnt="0"/>
      <dgm:spPr/>
    </dgm:pt>
    <dgm:pt modelId="{CA430A68-08E6-3742-BD71-6A188F4845B2}" type="pres">
      <dgm:prSet presAssocID="{46D35957-A965-8D4B-809D-24541F1C98AD}" presName="rootText1" presStyleLbl="node0" presStyleIdx="0" presStyleCnt="1" custScaleX="155175" custLinFactY="-34905" custLinFactNeighborX="-8359" custLinFactNeighborY="-100000">
        <dgm:presLayoutVars>
          <dgm:chPref val="3"/>
        </dgm:presLayoutVars>
      </dgm:prSet>
      <dgm:spPr/>
    </dgm:pt>
    <dgm:pt modelId="{FFAD1F2D-C127-E549-BF29-0549CFB696B5}" type="pres">
      <dgm:prSet presAssocID="{46D35957-A965-8D4B-809D-24541F1C98AD}" presName="rootConnector1" presStyleLbl="node1" presStyleIdx="0" presStyleCnt="0"/>
      <dgm:spPr/>
    </dgm:pt>
    <dgm:pt modelId="{99B7C955-5F07-2248-B37B-42BE99651663}" type="pres">
      <dgm:prSet presAssocID="{46D35957-A965-8D4B-809D-24541F1C98AD}" presName="hierChild2" presStyleCnt="0"/>
      <dgm:spPr/>
    </dgm:pt>
    <dgm:pt modelId="{7C9F7639-7448-ED46-83C7-B533EB84033D}" type="pres">
      <dgm:prSet presAssocID="{374CCC6B-7549-2D4F-97C1-06CEDB061EE8}" presName="Name37" presStyleLbl="parChTrans1D2" presStyleIdx="0" presStyleCnt="5"/>
      <dgm:spPr/>
    </dgm:pt>
    <dgm:pt modelId="{6069B0AF-A55C-274F-AB31-634FAB63BE69}" type="pres">
      <dgm:prSet presAssocID="{D22554C1-96B6-A140-9EEE-62AC255E6D9B}" presName="hierRoot2" presStyleCnt="0">
        <dgm:presLayoutVars>
          <dgm:hierBranch val="init"/>
        </dgm:presLayoutVars>
      </dgm:prSet>
      <dgm:spPr/>
    </dgm:pt>
    <dgm:pt modelId="{94FCEE6D-579B-9E41-8254-D0481551EE33}" type="pres">
      <dgm:prSet presAssocID="{D22554C1-96B6-A140-9EEE-62AC255E6D9B}" presName="rootComposite" presStyleCnt="0"/>
      <dgm:spPr/>
    </dgm:pt>
    <dgm:pt modelId="{43EEE0EF-B78E-D942-9FB4-70F0CADA8A66}" type="pres">
      <dgm:prSet presAssocID="{D22554C1-96B6-A140-9EEE-62AC255E6D9B}" presName="rootText" presStyleLbl="node2" presStyleIdx="0" presStyleCnt="4" custScaleX="143408" custLinFactNeighborX="7723" custLinFactNeighborY="5617">
        <dgm:presLayoutVars>
          <dgm:chPref val="3"/>
        </dgm:presLayoutVars>
      </dgm:prSet>
      <dgm:spPr/>
    </dgm:pt>
    <dgm:pt modelId="{3E6152FC-FA5E-F741-A83D-ABD7DBF923FE}" type="pres">
      <dgm:prSet presAssocID="{D22554C1-96B6-A140-9EEE-62AC255E6D9B}" presName="rootConnector" presStyleLbl="node2" presStyleIdx="0" presStyleCnt="4"/>
      <dgm:spPr/>
    </dgm:pt>
    <dgm:pt modelId="{58ADEB9A-4517-244B-BAE6-D4DA18463EF8}" type="pres">
      <dgm:prSet presAssocID="{D22554C1-96B6-A140-9EEE-62AC255E6D9B}" presName="hierChild4" presStyleCnt="0"/>
      <dgm:spPr/>
    </dgm:pt>
    <dgm:pt modelId="{E9D94CB1-8C20-904D-B36E-3B2D4F92BC90}" type="pres">
      <dgm:prSet presAssocID="{D22554C1-96B6-A140-9EEE-62AC255E6D9B}" presName="hierChild5" presStyleCnt="0"/>
      <dgm:spPr/>
    </dgm:pt>
    <dgm:pt modelId="{8ED9794B-0B40-7642-9E3B-B1C561EB8559}" type="pres">
      <dgm:prSet presAssocID="{A8F750EF-CA5E-1543-9A1E-0012FF46100F}" presName="Name37" presStyleLbl="parChTrans1D2" presStyleIdx="1" presStyleCnt="5"/>
      <dgm:spPr/>
    </dgm:pt>
    <dgm:pt modelId="{C5C1CCC8-847C-D54F-B83F-7F91FC0CABA1}" type="pres">
      <dgm:prSet presAssocID="{43336356-C5D6-8C4C-8B80-A50482C80E8B}" presName="hierRoot2" presStyleCnt="0">
        <dgm:presLayoutVars>
          <dgm:hierBranch val="init"/>
        </dgm:presLayoutVars>
      </dgm:prSet>
      <dgm:spPr/>
    </dgm:pt>
    <dgm:pt modelId="{97853F00-EBEF-2245-A5DF-ECA7EF03717C}" type="pres">
      <dgm:prSet presAssocID="{43336356-C5D6-8C4C-8B80-A50482C80E8B}" presName="rootComposite" presStyleCnt="0"/>
      <dgm:spPr/>
    </dgm:pt>
    <dgm:pt modelId="{15F7EC40-1406-3C4D-8E01-B079BF171698}" type="pres">
      <dgm:prSet presAssocID="{43336356-C5D6-8C4C-8B80-A50482C80E8B}" presName="rootText" presStyleLbl="node2" presStyleIdx="1" presStyleCnt="4" custScaleX="143408" custLinFactNeighborX="7723" custLinFactNeighborY="5617">
        <dgm:presLayoutVars>
          <dgm:chPref val="3"/>
        </dgm:presLayoutVars>
      </dgm:prSet>
      <dgm:spPr/>
    </dgm:pt>
    <dgm:pt modelId="{5B654CE4-8713-604E-9559-18F26D2C97CF}" type="pres">
      <dgm:prSet presAssocID="{43336356-C5D6-8C4C-8B80-A50482C80E8B}" presName="rootConnector" presStyleLbl="node2" presStyleIdx="1" presStyleCnt="4"/>
      <dgm:spPr/>
    </dgm:pt>
    <dgm:pt modelId="{DF18427E-7E49-3F45-B84C-64064AAC5574}" type="pres">
      <dgm:prSet presAssocID="{43336356-C5D6-8C4C-8B80-A50482C80E8B}" presName="hierChild4" presStyleCnt="0"/>
      <dgm:spPr/>
    </dgm:pt>
    <dgm:pt modelId="{6D4C4052-747C-6A44-B9A8-BF7B3B5067BE}" type="pres">
      <dgm:prSet presAssocID="{43336356-C5D6-8C4C-8B80-A50482C80E8B}" presName="hierChild5" presStyleCnt="0"/>
      <dgm:spPr/>
    </dgm:pt>
    <dgm:pt modelId="{663463D4-6628-7E47-B8F6-90F1C3C3A407}" type="pres">
      <dgm:prSet presAssocID="{37B83EAD-A3F1-1743-84BE-3D118623047B}" presName="Name37" presStyleLbl="parChTrans1D2" presStyleIdx="2" presStyleCnt="5"/>
      <dgm:spPr/>
    </dgm:pt>
    <dgm:pt modelId="{9835F150-1D36-1F40-A159-9EC951262266}" type="pres">
      <dgm:prSet presAssocID="{1A96544D-FB47-354A-90CF-1C6625351905}" presName="hierRoot2" presStyleCnt="0">
        <dgm:presLayoutVars>
          <dgm:hierBranch val="init"/>
        </dgm:presLayoutVars>
      </dgm:prSet>
      <dgm:spPr/>
    </dgm:pt>
    <dgm:pt modelId="{8BC4A531-7FF0-A943-BF75-C2A06AAC092B}" type="pres">
      <dgm:prSet presAssocID="{1A96544D-FB47-354A-90CF-1C6625351905}" presName="rootComposite" presStyleCnt="0"/>
      <dgm:spPr/>
    </dgm:pt>
    <dgm:pt modelId="{EE55BB80-38C7-9C4C-803D-AACE6542F3F6}" type="pres">
      <dgm:prSet presAssocID="{1A96544D-FB47-354A-90CF-1C6625351905}" presName="rootText" presStyleLbl="node2" presStyleIdx="2" presStyleCnt="4" custScaleX="143408" custLinFactNeighborX="7723" custLinFactNeighborY="5617">
        <dgm:presLayoutVars>
          <dgm:chPref val="3"/>
        </dgm:presLayoutVars>
      </dgm:prSet>
      <dgm:spPr/>
    </dgm:pt>
    <dgm:pt modelId="{BAD2DC49-3AB9-D943-97C2-8E9D3E4F3396}" type="pres">
      <dgm:prSet presAssocID="{1A96544D-FB47-354A-90CF-1C6625351905}" presName="rootConnector" presStyleLbl="node2" presStyleIdx="2" presStyleCnt="4"/>
      <dgm:spPr/>
    </dgm:pt>
    <dgm:pt modelId="{1850C48A-7A31-9A41-9D64-B59DFCC4D42D}" type="pres">
      <dgm:prSet presAssocID="{1A96544D-FB47-354A-90CF-1C6625351905}" presName="hierChild4" presStyleCnt="0"/>
      <dgm:spPr/>
    </dgm:pt>
    <dgm:pt modelId="{58C39D3E-F8A5-0440-8F41-931372CFA1FF}" type="pres">
      <dgm:prSet presAssocID="{1A96544D-FB47-354A-90CF-1C6625351905}" presName="hierChild5" presStyleCnt="0"/>
      <dgm:spPr/>
    </dgm:pt>
    <dgm:pt modelId="{B4220DC2-A112-3149-A9C9-CBC376FA7946}" type="pres">
      <dgm:prSet presAssocID="{E438A818-EC9B-B84E-B935-AA29D1B060C9}" presName="Name37" presStyleLbl="parChTrans1D2" presStyleIdx="3" presStyleCnt="5"/>
      <dgm:spPr/>
    </dgm:pt>
    <dgm:pt modelId="{FEE49EB7-CCFF-1B46-AB0E-07005A3997AC}" type="pres">
      <dgm:prSet presAssocID="{D930B330-2ED6-A846-8745-EA162698CB33}" presName="hierRoot2" presStyleCnt="0">
        <dgm:presLayoutVars>
          <dgm:hierBranch val="init"/>
        </dgm:presLayoutVars>
      </dgm:prSet>
      <dgm:spPr/>
    </dgm:pt>
    <dgm:pt modelId="{31B457EB-4754-F641-83E2-615D7A9CAC0D}" type="pres">
      <dgm:prSet presAssocID="{D930B330-2ED6-A846-8745-EA162698CB33}" presName="rootComposite" presStyleCnt="0"/>
      <dgm:spPr/>
    </dgm:pt>
    <dgm:pt modelId="{BCADFA36-DF5D-8744-B3A8-60FBAAD94705}" type="pres">
      <dgm:prSet presAssocID="{D930B330-2ED6-A846-8745-EA162698CB33}" presName="rootText" presStyleLbl="node2" presStyleIdx="3" presStyleCnt="4" custScaleX="143408" custLinFactNeighborX="7723" custLinFactNeighborY="5617">
        <dgm:presLayoutVars>
          <dgm:chPref val="3"/>
        </dgm:presLayoutVars>
      </dgm:prSet>
      <dgm:spPr/>
    </dgm:pt>
    <dgm:pt modelId="{82AEB425-50C0-5341-9627-87CD32A45A2B}" type="pres">
      <dgm:prSet presAssocID="{D930B330-2ED6-A846-8745-EA162698CB33}" presName="rootConnector" presStyleLbl="node2" presStyleIdx="3" presStyleCnt="4"/>
      <dgm:spPr/>
    </dgm:pt>
    <dgm:pt modelId="{9AC16DD1-3EDD-F845-BF27-B53B1FC9236F}" type="pres">
      <dgm:prSet presAssocID="{D930B330-2ED6-A846-8745-EA162698CB33}" presName="hierChild4" presStyleCnt="0"/>
      <dgm:spPr/>
    </dgm:pt>
    <dgm:pt modelId="{68320BAA-32A8-BE4E-AC9D-99728346E110}" type="pres">
      <dgm:prSet presAssocID="{D930B330-2ED6-A846-8745-EA162698CB33}" presName="hierChild5" presStyleCnt="0"/>
      <dgm:spPr/>
    </dgm:pt>
    <dgm:pt modelId="{61302FFD-7C01-BF48-8C46-85607E0764AA}" type="pres">
      <dgm:prSet presAssocID="{46D35957-A965-8D4B-809D-24541F1C98AD}" presName="hierChild3" presStyleCnt="0"/>
      <dgm:spPr/>
    </dgm:pt>
    <dgm:pt modelId="{701010F5-0188-A44D-8150-FC5076183CE2}" type="pres">
      <dgm:prSet presAssocID="{DC56C372-FD02-AE45-8B7B-028C8AFF4A7E}" presName="Name111" presStyleLbl="parChTrans1D2" presStyleIdx="4" presStyleCnt="5"/>
      <dgm:spPr/>
    </dgm:pt>
    <dgm:pt modelId="{0F1DE1F8-32BC-8C4F-A587-290FCA449D7B}" type="pres">
      <dgm:prSet presAssocID="{47CC00B0-922C-5343-94E5-90E37BF9DE47}" presName="hierRoot3" presStyleCnt="0">
        <dgm:presLayoutVars>
          <dgm:hierBranch val="init"/>
        </dgm:presLayoutVars>
      </dgm:prSet>
      <dgm:spPr/>
    </dgm:pt>
    <dgm:pt modelId="{CB01F86B-1B07-104A-80FD-0FD4B6413BF7}" type="pres">
      <dgm:prSet presAssocID="{47CC00B0-922C-5343-94E5-90E37BF9DE47}" presName="rootComposite3" presStyleCnt="0"/>
      <dgm:spPr/>
    </dgm:pt>
    <dgm:pt modelId="{390385CF-81A6-AA4C-9D5A-048411DF9E1E}" type="pres">
      <dgm:prSet presAssocID="{47CC00B0-922C-5343-94E5-90E37BF9DE47}" presName="rootText3" presStyleLbl="asst1" presStyleIdx="0" presStyleCnt="1" custScaleX="257762" custScaleY="155520" custLinFactNeighborX="-12184" custLinFactNeighborY="-44406">
        <dgm:presLayoutVars>
          <dgm:chPref val="3"/>
        </dgm:presLayoutVars>
      </dgm:prSet>
      <dgm:spPr/>
    </dgm:pt>
    <dgm:pt modelId="{9A631D2C-F8AE-874A-AF38-54179EF63669}" type="pres">
      <dgm:prSet presAssocID="{47CC00B0-922C-5343-94E5-90E37BF9DE47}" presName="rootConnector3" presStyleLbl="asst1" presStyleIdx="0" presStyleCnt="1"/>
      <dgm:spPr/>
    </dgm:pt>
    <dgm:pt modelId="{F4EE38E2-C734-D143-9ABF-9E407A1E260B}" type="pres">
      <dgm:prSet presAssocID="{47CC00B0-922C-5343-94E5-90E37BF9DE47}" presName="hierChild6" presStyleCnt="0"/>
      <dgm:spPr/>
    </dgm:pt>
    <dgm:pt modelId="{736CE170-3DF0-EE45-8947-B9753EF94B80}" type="pres">
      <dgm:prSet presAssocID="{47CC00B0-922C-5343-94E5-90E37BF9DE47}" presName="hierChild7" presStyleCnt="0"/>
      <dgm:spPr/>
    </dgm:pt>
  </dgm:ptLst>
  <dgm:cxnLst>
    <dgm:cxn modelId="{993AE506-08B4-6B4B-9DF4-81C9651F3067}" srcId="{58737DD8-B858-5947-86E6-92C6F34F6556}" destId="{46D35957-A965-8D4B-809D-24541F1C98AD}" srcOrd="0" destOrd="0" parTransId="{4AF60A83-0591-F746-B519-AAB0A7FB1AED}" sibTransId="{515E63F0-E0E1-9742-B14D-F9EA029B0985}"/>
    <dgm:cxn modelId="{FD79751A-42EA-434F-8651-F12C91B54649}" srcId="{46D35957-A965-8D4B-809D-24541F1C98AD}" destId="{D22554C1-96B6-A140-9EEE-62AC255E6D9B}" srcOrd="1" destOrd="0" parTransId="{374CCC6B-7549-2D4F-97C1-06CEDB061EE8}" sibTransId="{23E81646-F2A8-6845-A62C-CF07D3D16738}"/>
    <dgm:cxn modelId="{45BFCF2C-A479-DE4B-9690-65D4ACA277B0}" type="presOf" srcId="{58737DD8-B858-5947-86E6-92C6F34F6556}" destId="{135CBB64-3F57-F34D-922B-845350F66ACD}" srcOrd="0" destOrd="0" presId="urn:microsoft.com/office/officeart/2005/8/layout/orgChart1"/>
    <dgm:cxn modelId="{4B67C937-2B7A-824E-8942-8B511721688D}" type="presOf" srcId="{47CC00B0-922C-5343-94E5-90E37BF9DE47}" destId="{390385CF-81A6-AA4C-9D5A-048411DF9E1E}" srcOrd="0" destOrd="0" presId="urn:microsoft.com/office/officeart/2005/8/layout/orgChart1"/>
    <dgm:cxn modelId="{DEF4CF4E-D95C-5C42-B5C7-A88B932A9CD5}" type="presOf" srcId="{D930B330-2ED6-A846-8745-EA162698CB33}" destId="{BCADFA36-DF5D-8744-B3A8-60FBAAD94705}" srcOrd="0" destOrd="0" presId="urn:microsoft.com/office/officeart/2005/8/layout/orgChart1"/>
    <dgm:cxn modelId="{9A03A953-3565-BD4A-BF1B-3C11B0BB523C}" srcId="{46D35957-A965-8D4B-809D-24541F1C98AD}" destId="{47CC00B0-922C-5343-94E5-90E37BF9DE47}" srcOrd="0" destOrd="0" parTransId="{DC56C372-FD02-AE45-8B7B-028C8AFF4A7E}" sibTransId="{AA343805-A71E-1D4D-95B2-55D48BBBDF41}"/>
    <dgm:cxn modelId="{A433945C-4B72-2D42-93BD-2D15BE2877AD}" type="presOf" srcId="{1A96544D-FB47-354A-90CF-1C6625351905}" destId="{EE55BB80-38C7-9C4C-803D-AACE6542F3F6}" srcOrd="0" destOrd="0" presId="urn:microsoft.com/office/officeart/2005/8/layout/orgChart1"/>
    <dgm:cxn modelId="{A20BFD63-749F-A949-B549-C547E8563763}" type="presOf" srcId="{E438A818-EC9B-B84E-B935-AA29D1B060C9}" destId="{B4220DC2-A112-3149-A9C9-CBC376FA7946}" srcOrd="0" destOrd="0" presId="urn:microsoft.com/office/officeart/2005/8/layout/orgChart1"/>
    <dgm:cxn modelId="{1821716E-99E4-804E-BC9A-140CE0EFDFB2}" type="presOf" srcId="{43336356-C5D6-8C4C-8B80-A50482C80E8B}" destId="{15F7EC40-1406-3C4D-8E01-B079BF171698}" srcOrd="0" destOrd="0" presId="urn:microsoft.com/office/officeart/2005/8/layout/orgChart1"/>
    <dgm:cxn modelId="{29BBA074-2D5C-BD43-9374-61D6D6A610B9}" type="presOf" srcId="{D22554C1-96B6-A140-9EEE-62AC255E6D9B}" destId="{3E6152FC-FA5E-F741-A83D-ABD7DBF923FE}" srcOrd="1" destOrd="0" presId="urn:microsoft.com/office/officeart/2005/8/layout/orgChart1"/>
    <dgm:cxn modelId="{79697978-C3E7-EF4E-8A1D-E3357C3089D8}" type="presOf" srcId="{46D35957-A965-8D4B-809D-24541F1C98AD}" destId="{FFAD1F2D-C127-E549-BF29-0549CFB696B5}" srcOrd="1" destOrd="0" presId="urn:microsoft.com/office/officeart/2005/8/layout/orgChart1"/>
    <dgm:cxn modelId="{0613BF7A-E245-7040-8330-2DA81A798764}" type="presOf" srcId="{37B83EAD-A3F1-1743-84BE-3D118623047B}" destId="{663463D4-6628-7E47-B8F6-90F1C3C3A407}" srcOrd="0" destOrd="0" presId="urn:microsoft.com/office/officeart/2005/8/layout/orgChart1"/>
    <dgm:cxn modelId="{67F42981-6209-744D-A600-4901D19491BA}" type="presOf" srcId="{1A96544D-FB47-354A-90CF-1C6625351905}" destId="{BAD2DC49-3AB9-D943-97C2-8E9D3E4F3396}" srcOrd="1" destOrd="0" presId="urn:microsoft.com/office/officeart/2005/8/layout/orgChart1"/>
    <dgm:cxn modelId="{908E1382-F11F-E240-842E-7C71428B5FE8}" srcId="{46D35957-A965-8D4B-809D-24541F1C98AD}" destId="{1A96544D-FB47-354A-90CF-1C6625351905}" srcOrd="3" destOrd="0" parTransId="{37B83EAD-A3F1-1743-84BE-3D118623047B}" sibTransId="{95AFD773-641B-2B47-86A2-3EB1EBB3F2C5}"/>
    <dgm:cxn modelId="{6E9EDF99-FFCF-A541-A96E-AB61F885EC36}" type="presOf" srcId="{46D35957-A965-8D4B-809D-24541F1C98AD}" destId="{CA430A68-08E6-3742-BD71-6A188F4845B2}" srcOrd="0" destOrd="0" presId="urn:microsoft.com/office/officeart/2005/8/layout/orgChart1"/>
    <dgm:cxn modelId="{B2E3A4AB-17AC-854A-9463-4A7E451FDA29}" type="presOf" srcId="{D930B330-2ED6-A846-8745-EA162698CB33}" destId="{82AEB425-50C0-5341-9627-87CD32A45A2B}" srcOrd="1" destOrd="0" presId="urn:microsoft.com/office/officeart/2005/8/layout/orgChart1"/>
    <dgm:cxn modelId="{98FB47B2-5BD2-1A41-85C2-D2790C7400BA}" type="presOf" srcId="{374CCC6B-7549-2D4F-97C1-06CEDB061EE8}" destId="{7C9F7639-7448-ED46-83C7-B533EB84033D}" srcOrd="0" destOrd="0" presId="urn:microsoft.com/office/officeart/2005/8/layout/orgChart1"/>
    <dgm:cxn modelId="{63B4CBB9-742F-0D4A-849F-09C3AB8453DE}" srcId="{46D35957-A965-8D4B-809D-24541F1C98AD}" destId="{43336356-C5D6-8C4C-8B80-A50482C80E8B}" srcOrd="2" destOrd="0" parTransId="{A8F750EF-CA5E-1543-9A1E-0012FF46100F}" sibTransId="{43AF95F6-5990-7142-B510-2758C3706D45}"/>
    <dgm:cxn modelId="{058873CE-709C-A145-AC3E-A48F8B1C73D6}" srcId="{46D35957-A965-8D4B-809D-24541F1C98AD}" destId="{D930B330-2ED6-A846-8745-EA162698CB33}" srcOrd="4" destOrd="0" parTransId="{E438A818-EC9B-B84E-B935-AA29D1B060C9}" sibTransId="{41729A43-F8ED-844E-AFEF-AA0D03B8776E}"/>
    <dgm:cxn modelId="{BCAA6BD3-359C-2844-9767-3705CFCF085B}" type="presOf" srcId="{DC56C372-FD02-AE45-8B7B-028C8AFF4A7E}" destId="{701010F5-0188-A44D-8150-FC5076183CE2}" srcOrd="0" destOrd="0" presId="urn:microsoft.com/office/officeart/2005/8/layout/orgChart1"/>
    <dgm:cxn modelId="{835BA9D9-C771-144F-872A-0D2FE18C29E4}" type="presOf" srcId="{D22554C1-96B6-A140-9EEE-62AC255E6D9B}" destId="{43EEE0EF-B78E-D942-9FB4-70F0CADA8A66}" srcOrd="0" destOrd="0" presId="urn:microsoft.com/office/officeart/2005/8/layout/orgChart1"/>
    <dgm:cxn modelId="{2D52D9E6-5A7D-6744-AD03-A5E9EB24F6ED}" type="presOf" srcId="{A8F750EF-CA5E-1543-9A1E-0012FF46100F}" destId="{8ED9794B-0B40-7642-9E3B-B1C561EB8559}" srcOrd="0" destOrd="0" presId="urn:microsoft.com/office/officeart/2005/8/layout/orgChart1"/>
    <dgm:cxn modelId="{CD6DAFEE-A0B3-7E49-BCE6-6B301EB61FD2}" type="presOf" srcId="{43336356-C5D6-8C4C-8B80-A50482C80E8B}" destId="{5B654CE4-8713-604E-9559-18F26D2C97CF}" srcOrd="1" destOrd="0" presId="urn:microsoft.com/office/officeart/2005/8/layout/orgChart1"/>
    <dgm:cxn modelId="{2B7A1AF8-0F17-624D-AC96-890938EBAAB7}" type="presOf" srcId="{47CC00B0-922C-5343-94E5-90E37BF9DE47}" destId="{9A631D2C-F8AE-874A-AF38-54179EF63669}" srcOrd="1" destOrd="0" presId="urn:microsoft.com/office/officeart/2005/8/layout/orgChart1"/>
    <dgm:cxn modelId="{BD027BAA-FBFE-C545-AFA9-8806DF774C47}" type="presParOf" srcId="{135CBB64-3F57-F34D-922B-845350F66ACD}" destId="{101CCBA0-0DFE-624F-B5B4-C185667C3F81}" srcOrd="0" destOrd="0" presId="urn:microsoft.com/office/officeart/2005/8/layout/orgChart1"/>
    <dgm:cxn modelId="{BDC20EDE-2B1E-6D4B-BC1D-9398A30B3710}" type="presParOf" srcId="{101CCBA0-0DFE-624F-B5B4-C185667C3F81}" destId="{0267C62B-24E7-634D-9C70-6E8000F46A6F}" srcOrd="0" destOrd="0" presId="urn:microsoft.com/office/officeart/2005/8/layout/orgChart1"/>
    <dgm:cxn modelId="{C1B2E373-8CD6-DA42-9730-B3922A6E62E5}" type="presParOf" srcId="{0267C62B-24E7-634D-9C70-6E8000F46A6F}" destId="{CA430A68-08E6-3742-BD71-6A188F4845B2}" srcOrd="0" destOrd="0" presId="urn:microsoft.com/office/officeart/2005/8/layout/orgChart1"/>
    <dgm:cxn modelId="{CC73816E-04D8-D642-AC9D-B10E0C2F3C4C}" type="presParOf" srcId="{0267C62B-24E7-634D-9C70-6E8000F46A6F}" destId="{FFAD1F2D-C127-E549-BF29-0549CFB696B5}" srcOrd="1" destOrd="0" presId="urn:microsoft.com/office/officeart/2005/8/layout/orgChart1"/>
    <dgm:cxn modelId="{DE8688B6-E5F5-924E-B427-B32437289788}" type="presParOf" srcId="{101CCBA0-0DFE-624F-B5B4-C185667C3F81}" destId="{99B7C955-5F07-2248-B37B-42BE99651663}" srcOrd="1" destOrd="0" presId="urn:microsoft.com/office/officeart/2005/8/layout/orgChart1"/>
    <dgm:cxn modelId="{87AF5E7A-0F0A-4447-88D2-73B6E2401C5A}" type="presParOf" srcId="{99B7C955-5F07-2248-B37B-42BE99651663}" destId="{7C9F7639-7448-ED46-83C7-B533EB84033D}" srcOrd="0" destOrd="0" presId="urn:microsoft.com/office/officeart/2005/8/layout/orgChart1"/>
    <dgm:cxn modelId="{F64959A3-09A2-C04B-BAD1-9BA529FE999C}" type="presParOf" srcId="{99B7C955-5F07-2248-B37B-42BE99651663}" destId="{6069B0AF-A55C-274F-AB31-634FAB63BE69}" srcOrd="1" destOrd="0" presId="urn:microsoft.com/office/officeart/2005/8/layout/orgChart1"/>
    <dgm:cxn modelId="{5AC5FA90-A2B5-9042-937B-4573BBB4AE15}" type="presParOf" srcId="{6069B0AF-A55C-274F-AB31-634FAB63BE69}" destId="{94FCEE6D-579B-9E41-8254-D0481551EE33}" srcOrd="0" destOrd="0" presId="urn:microsoft.com/office/officeart/2005/8/layout/orgChart1"/>
    <dgm:cxn modelId="{A91EF54B-60D4-CB47-9E0D-60F16C8C01F6}" type="presParOf" srcId="{94FCEE6D-579B-9E41-8254-D0481551EE33}" destId="{43EEE0EF-B78E-D942-9FB4-70F0CADA8A66}" srcOrd="0" destOrd="0" presId="urn:microsoft.com/office/officeart/2005/8/layout/orgChart1"/>
    <dgm:cxn modelId="{2E4982A7-2870-6442-9DEF-153342FCF8C4}" type="presParOf" srcId="{94FCEE6D-579B-9E41-8254-D0481551EE33}" destId="{3E6152FC-FA5E-F741-A83D-ABD7DBF923FE}" srcOrd="1" destOrd="0" presId="urn:microsoft.com/office/officeart/2005/8/layout/orgChart1"/>
    <dgm:cxn modelId="{B711C22A-06AD-CC4D-8310-A62B9645E096}" type="presParOf" srcId="{6069B0AF-A55C-274F-AB31-634FAB63BE69}" destId="{58ADEB9A-4517-244B-BAE6-D4DA18463EF8}" srcOrd="1" destOrd="0" presId="urn:microsoft.com/office/officeart/2005/8/layout/orgChart1"/>
    <dgm:cxn modelId="{D9DFECDA-3A0D-6E4F-B856-D5032C3DE346}" type="presParOf" srcId="{6069B0AF-A55C-274F-AB31-634FAB63BE69}" destId="{E9D94CB1-8C20-904D-B36E-3B2D4F92BC90}" srcOrd="2" destOrd="0" presId="urn:microsoft.com/office/officeart/2005/8/layout/orgChart1"/>
    <dgm:cxn modelId="{B494A648-BBE0-904E-BACC-B079EA721635}" type="presParOf" srcId="{99B7C955-5F07-2248-B37B-42BE99651663}" destId="{8ED9794B-0B40-7642-9E3B-B1C561EB8559}" srcOrd="2" destOrd="0" presId="urn:microsoft.com/office/officeart/2005/8/layout/orgChart1"/>
    <dgm:cxn modelId="{7B742340-A14B-F74D-BCB0-F9E38A1B6F31}" type="presParOf" srcId="{99B7C955-5F07-2248-B37B-42BE99651663}" destId="{C5C1CCC8-847C-D54F-B83F-7F91FC0CABA1}" srcOrd="3" destOrd="0" presId="urn:microsoft.com/office/officeart/2005/8/layout/orgChart1"/>
    <dgm:cxn modelId="{28DAC3BF-B71A-314E-AA23-9977A753A084}" type="presParOf" srcId="{C5C1CCC8-847C-D54F-B83F-7F91FC0CABA1}" destId="{97853F00-EBEF-2245-A5DF-ECA7EF03717C}" srcOrd="0" destOrd="0" presId="urn:microsoft.com/office/officeart/2005/8/layout/orgChart1"/>
    <dgm:cxn modelId="{640E7DC0-B59C-BA4A-ABF4-8524EC6D9F77}" type="presParOf" srcId="{97853F00-EBEF-2245-A5DF-ECA7EF03717C}" destId="{15F7EC40-1406-3C4D-8E01-B079BF171698}" srcOrd="0" destOrd="0" presId="urn:microsoft.com/office/officeart/2005/8/layout/orgChart1"/>
    <dgm:cxn modelId="{82E243B7-163C-D04B-8642-80C1A8E58194}" type="presParOf" srcId="{97853F00-EBEF-2245-A5DF-ECA7EF03717C}" destId="{5B654CE4-8713-604E-9559-18F26D2C97CF}" srcOrd="1" destOrd="0" presId="urn:microsoft.com/office/officeart/2005/8/layout/orgChart1"/>
    <dgm:cxn modelId="{78A0C2B4-7D01-9A46-9476-6F4CD19D6377}" type="presParOf" srcId="{C5C1CCC8-847C-D54F-B83F-7F91FC0CABA1}" destId="{DF18427E-7E49-3F45-B84C-64064AAC5574}" srcOrd="1" destOrd="0" presId="urn:microsoft.com/office/officeart/2005/8/layout/orgChart1"/>
    <dgm:cxn modelId="{6C424FAA-242F-4749-9013-325C04AA9D2F}" type="presParOf" srcId="{C5C1CCC8-847C-D54F-B83F-7F91FC0CABA1}" destId="{6D4C4052-747C-6A44-B9A8-BF7B3B5067BE}" srcOrd="2" destOrd="0" presId="urn:microsoft.com/office/officeart/2005/8/layout/orgChart1"/>
    <dgm:cxn modelId="{C97F1C85-FFAA-4C4E-A6B0-F58FAD4AC096}" type="presParOf" srcId="{99B7C955-5F07-2248-B37B-42BE99651663}" destId="{663463D4-6628-7E47-B8F6-90F1C3C3A407}" srcOrd="4" destOrd="0" presId="urn:microsoft.com/office/officeart/2005/8/layout/orgChart1"/>
    <dgm:cxn modelId="{B6F821F5-0406-5345-ADAD-597B54633045}" type="presParOf" srcId="{99B7C955-5F07-2248-B37B-42BE99651663}" destId="{9835F150-1D36-1F40-A159-9EC951262266}" srcOrd="5" destOrd="0" presId="urn:microsoft.com/office/officeart/2005/8/layout/orgChart1"/>
    <dgm:cxn modelId="{478CA419-3A0B-CC41-96F3-E05AA8700EDC}" type="presParOf" srcId="{9835F150-1D36-1F40-A159-9EC951262266}" destId="{8BC4A531-7FF0-A943-BF75-C2A06AAC092B}" srcOrd="0" destOrd="0" presId="urn:microsoft.com/office/officeart/2005/8/layout/orgChart1"/>
    <dgm:cxn modelId="{19D631A6-E4D6-C64D-8BC1-7E675F632869}" type="presParOf" srcId="{8BC4A531-7FF0-A943-BF75-C2A06AAC092B}" destId="{EE55BB80-38C7-9C4C-803D-AACE6542F3F6}" srcOrd="0" destOrd="0" presId="urn:microsoft.com/office/officeart/2005/8/layout/orgChart1"/>
    <dgm:cxn modelId="{D34F819C-E3F7-3646-BF65-258A597E11D8}" type="presParOf" srcId="{8BC4A531-7FF0-A943-BF75-C2A06AAC092B}" destId="{BAD2DC49-3AB9-D943-97C2-8E9D3E4F3396}" srcOrd="1" destOrd="0" presId="urn:microsoft.com/office/officeart/2005/8/layout/orgChart1"/>
    <dgm:cxn modelId="{94557798-1A6A-F943-B450-3B6D60207155}" type="presParOf" srcId="{9835F150-1D36-1F40-A159-9EC951262266}" destId="{1850C48A-7A31-9A41-9D64-B59DFCC4D42D}" srcOrd="1" destOrd="0" presId="urn:microsoft.com/office/officeart/2005/8/layout/orgChart1"/>
    <dgm:cxn modelId="{CE308806-AF32-7B46-A333-25196DE5C392}" type="presParOf" srcId="{9835F150-1D36-1F40-A159-9EC951262266}" destId="{58C39D3E-F8A5-0440-8F41-931372CFA1FF}" srcOrd="2" destOrd="0" presId="urn:microsoft.com/office/officeart/2005/8/layout/orgChart1"/>
    <dgm:cxn modelId="{CB8B7D37-7915-8340-BA74-13A6277197BB}" type="presParOf" srcId="{99B7C955-5F07-2248-B37B-42BE99651663}" destId="{B4220DC2-A112-3149-A9C9-CBC376FA7946}" srcOrd="6" destOrd="0" presId="urn:microsoft.com/office/officeart/2005/8/layout/orgChart1"/>
    <dgm:cxn modelId="{A3D4EB8C-0E55-974F-B7E8-A622597BE789}" type="presParOf" srcId="{99B7C955-5F07-2248-B37B-42BE99651663}" destId="{FEE49EB7-CCFF-1B46-AB0E-07005A3997AC}" srcOrd="7" destOrd="0" presId="urn:microsoft.com/office/officeart/2005/8/layout/orgChart1"/>
    <dgm:cxn modelId="{B0227EB8-6FDE-6A4B-B1A9-DC5475B02F5E}" type="presParOf" srcId="{FEE49EB7-CCFF-1B46-AB0E-07005A3997AC}" destId="{31B457EB-4754-F641-83E2-615D7A9CAC0D}" srcOrd="0" destOrd="0" presId="urn:microsoft.com/office/officeart/2005/8/layout/orgChart1"/>
    <dgm:cxn modelId="{91A991E6-2FDC-1A40-8023-7A48CFB31B30}" type="presParOf" srcId="{31B457EB-4754-F641-83E2-615D7A9CAC0D}" destId="{BCADFA36-DF5D-8744-B3A8-60FBAAD94705}" srcOrd="0" destOrd="0" presId="urn:microsoft.com/office/officeart/2005/8/layout/orgChart1"/>
    <dgm:cxn modelId="{D2917251-6EC9-C44C-8735-6F691B1BA7D2}" type="presParOf" srcId="{31B457EB-4754-F641-83E2-615D7A9CAC0D}" destId="{82AEB425-50C0-5341-9627-87CD32A45A2B}" srcOrd="1" destOrd="0" presId="urn:microsoft.com/office/officeart/2005/8/layout/orgChart1"/>
    <dgm:cxn modelId="{D0A3818A-B3B1-CA44-AC78-736243CE8AB1}" type="presParOf" srcId="{FEE49EB7-CCFF-1B46-AB0E-07005A3997AC}" destId="{9AC16DD1-3EDD-F845-BF27-B53B1FC9236F}" srcOrd="1" destOrd="0" presId="urn:microsoft.com/office/officeart/2005/8/layout/orgChart1"/>
    <dgm:cxn modelId="{B734441E-B5FC-8E4C-9D24-33AFB1E2C453}" type="presParOf" srcId="{FEE49EB7-CCFF-1B46-AB0E-07005A3997AC}" destId="{68320BAA-32A8-BE4E-AC9D-99728346E110}" srcOrd="2" destOrd="0" presId="urn:microsoft.com/office/officeart/2005/8/layout/orgChart1"/>
    <dgm:cxn modelId="{2D9A2511-7C85-7149-9B9D-602D68DEBF29}" type="presParOf" srcId="{101CCBA0-0DFE-624F-B5B4-C185667C3F81}" destId="{61302FFD-7C01-BF48-8C46-85607E0764AA}" srcOrd="2" destOrd="0" presId="urn:microsoft.com/office/officeart/2005/8/layout/orgChart1"/>
    <dgm:cxn modelId="{8FE547B7-B7B2-DA47-B5AC-F907EA9C0227}" type="presParOf" srcId="{61302FFD-7C01-BF48-8C46-85607E0764AA}" destId="{701010F5-0188-A44D-8150-FC5076183CE2}" srcOrd="0" destOrd="0" presId="urn:microsoft.com/office/officeart/2005/8/layout/orgChart1"/>
    <dgm:cxn modelId="{278A2439-9CF5-A04E-9FDE-3E62EA317F3B}" type="presParOf" srcId="{61302FFD-7C01-BF48-8C46-85607E0764AA}" destId="{0F1DE1F8-32BC-8C4F-A587-290FCA449D7B}" srcOrd="1" destOrd="0" presId="urn:microsoft.com/office/officeart/2005/8/layout/orgChart1"/>
    <dgm:cxn modelId="{E9EEA72A-CC2C-B94D-A5FB-EBEF83763FB8}" type="presParOf" srcId="{0F1DE1F8-32BC-8C4F-A587-290FCA449D7B}" destId="{CB01F86B-1B07-104A-80FD-0FD4B6413BF7}" srcOrd="0" destOrd="0" presId="urn:microsoft.com/office/officeart/2005/8/layout/orgChart1"/>
    <dgm:cxn modelId="{56ED0D98-17C0-5743-9DFB-773B4A5EEC5E}" type="presParOf" srcId="{CB01F86B-1B07-104A-80FD-0FD4B6413BF7}" destId="{390385CF-81A6-AA4C-9D5A-048411DF9E1E}" srcOrd="0" destOrd="0" presId="urn:microsoft.com/office/officeart/2005/8/layout/orgChart1"/>
    <dgm:cxn modelId="{3E372051-9646-0D4A-81D8-899BE571924A}" type="presParOf" srcId="{CB01F86B-1B07-104A-80FD-0FD4B6413BF7}" destId="{9A631D2C-F8AE-874A-AF38-54179EF63669}" srcOrd="1" destOrd="0" presId="urn:microsoft.com/office/officeart/2005/8/layout/orgChart1"/>
    <dgm:cxn modelId="{602F5D37-8C93-7047-9DD0-CC4E01133343}" type="presParOf" srcId="{0F1DE1F8-32BC-8C4F-A587-290FCA449D7B}" destId="{F4EE38E2-C734-D143-9ABF-9E407A1E260B}" srcOrd="1" destOrd="0" presId="urn:microsoft.com/office/officeart/2005/8/layout/orgChart1"/>
    <dgm:cxn modelId="{69788D82-B4A1-7444-B236-7B8C84ECCA6E}" type="presParOf" srcId="{0F1DE1F8-32BC-8C4F-A587-290FCA449D7B}" destId="{736CE170-3DF0-EE45-8947-B9753EF94B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831D25-2BEC-E64D-9459-471F72FE21A5}" type="doc">
      <dgm:prSet loTypeId="urn:microsoft.com/office/officeart/2005/8/layout/process5" loCatId="" qsTypeId="urn:microsoft.com/office/officeart/2005/8/quickstyle/simple3" qsCatId="simple" csTypeId="urn:microsoft.com/office/officeart/2005/8/colors/colorful5" csCatId="colorful" phldr="1"/>
      <dgm:spPr/>
      <dgm:t>
        <a:bodyPr/>
        <a:lstStyle/>
        <a:p>
          <a:endParaRPr lang="en-US"/>
        </a:p>
      </dgm:t>
    </dgm:pt>
    <dgm:pt modelId="{DF91FAE1-D5D1-9744-855D-7B277084B73F}">
      <dgm:prSet phldrT="[Text]" custT="1"/>
      <dgm:spPr/>
      <dgm:t>
        <a:bodyPr/>
        <a:lstStyle/>
        <a:p>
          <a:r>
            <a:rPr lang="en-IN" sz="1600" b="1" dirty="0">
              <a:latin typeface="+mn-lt"/>
              <a:cs typeface="Times New Roman" pitchFamily="18" charset="0"/>
            </a:rPr>
            <a:t>The bank must be run professionally</a:t>
          </a:r>
          <a:endParaRPr lang="en-US" sz="1600" b="1" dirty="0">
            <a:latin typeface="+mn-lt"/>
          </a:endParaRPr>
        </a:p>
      </dgm:t>
    </dgm:pt>
    <dgm:pt modelId="{FD683405-C182-F64A-99AF-B02697E9B68D}" type="parTrans" cxnId="{22C5C077-D27B-2B4E-B879-A6D7B8F379F2}">
      <dgm:prSet/>
      <dgm:spPr/>
      <dgm:t>
        <a:bodyPr/>
        <a:lstStyle/>
        <a:p>
          <a:endParaRPr lang="en-US"/>
        </a:p>
      </dgm:t>
    </dgm:pt>
    <dgm:pt modelId="{8F2EF771-DC7C-F94C-B313-8253DE22A8AE}" type="sibTrans" cxnId="{22C5C077-D27B-2B4E-B879-A6D7B8F379F2}">
      <dgm:prSet/>
      <dgm:spPr/>
      <dgm:t>
        <a:bodyPr/>
        <a:lstStyle/>
        <a:p>
          <a:endParaRPr lang="en-US"/>
        </a:p>
      </dgm:t>
    </dgm:pt>
    <dgm:pt modelId="{928D890F-C53D-994B-A504-5CA575450389}">
      <dgm:prSet phldrT="[Text]" custT="1"/>
      <dgm:spPr/>
      <dgm:t>
        <a:bodyPr/>
        <a:lstStyle/>
        <a:p>
          <a:r>
            <a:rPr lang="en-IN" sz="1600" b="1" dirty="0">
              <a:latin typeface="+mn-lt"/>
              <a:cs typeface="Times New Roman" pitchFamily="18" charset="0"/>
            </a:rPr>
            <a:t>All semen banks will require ICMR accreditation</a:t>
          </a:r>
          <a:endParaRPr lang="en-US" sz="1600" b="1" dirty="0">
            <a:latin typeface="+mn-lt"/>
          </a:endParaRPr>
        </a:p>
      </dgm:t>
    </dgm:pt>
    <dgm:pt modelId="{04DBEF7F-0C68-E24A-9F65-0E81763FA793}" type="parTrans" cxnId="{1CB9D868-0E34-9D4E-9C57-0A5624B43A1B}">
      <dgm:prSet/>
      <dgm:spPr/>
      <dgm:t>
        <a:bodyPr/>
        <a:lstStyle/>
        <a:p>
          <a:endParaRPr lang="en-US"/>
        </a:p>
      </dgm:t>
    </dgm:pt>
    <dgm:pt modelId="{A3E69136-0A04-3A42-A515-B6717797A81D}" type="sibTrans" cxnId="{1CB9D868-0E34-9D4E-9C57-0A5624B43A1B}">
      <dgm:prSet/>
      <dgm:spPr/>
      <dgm:t>
        <a:bodyPr/>
        <a:lstStyle/>
        <a:p>
          <a:endParaRPr lang="en-US"/>
        </a:p>
      </dgm:t>
    </dgm:pt>
    <dgm:pt modelId="{11D1E7A8-3270-B748-9FBE-BD658E36E543}">
      <dgm:prSet phldrT="[Text]" custT="1"/>
      <dgm:spPr/>
      <dgm:t>
        <a:bodyPr/>
        <a:lstStyle/>
        <a:p>
          <a:r>
            <a:rPr lang="en-IN" sz="1600" b="1" dirty="0">
              <a:latin typeface="+mn-lt"/>
              <a:cs typeface="Times New Roman" pitchFamily="18" charset="0"/>
            </a:rPr>
            <a:t>It must have facilities for cryopreservation, following internationally accepted protocols &amp; Guidelines</a:t>
          </a:r>
          <a:endParaRPr lang="en-US" sz="1600" b="1" dirty="0">
            <a:latin typeface="+mn-lt"/>
          </a:endParaRPr>
        </a:p>
      </dgm:t>
    </dgm:pt>
    <dgm:pt modelId="{BFB62867-15C5-854E-965E-01107172D2AA}" type="parTrans" cxnId="{F4375D9A-A2DF-A24E-AFED-10AF65007AD3}">
      <dgm:prSet/>
      <dgm:spPr/>
      <dgm:t>
        <a:bodyPr/>
        <a:lstStyle/>
        <a:p>
          <a:endParaRPr lang="en-US"/>
        </a:p>
      </dgm:t>
    </dgm:pt>
    <dgm:pt modelId="{0E281E95-D89D-D240-BEBC-2A180E57D465}" type="sibTrans" cxnId="{F4375D9A-A2DF-A24E-AFED-10AF65007AD3}">
      <dgm:prSet/>
      <dgm:spPr/>
      <dgm:t>
        <a:bodyPr/>
        <a:lstStyle/>
        <a:p>
          <a:endParaRPr lang="en-US"/>
        </a:p>
      </dgm:t>
    </dgm:pt>
    <dgm:pt modelId="{61BE3204-2D2B-3A4F-8FC3-43635B9A51D4}">
      <dgm:prSet phldrT="[Text]" custT="1"/>
      <dgm:spPr/>
      <dgm:t>
        <a:bodyPr/>
        <a:lstStyle/>
        <a:p>
          <a:r>
            <a:rPr lang="en-IN" sz="1600" b="1" dirty="0">
              <a:latin typeface="+mn-lt"/>
              <a:cs typeface="Times New Roman" pitchFamily="18" charset="0"/>
            </a:rPr>
            <a:t>Suitable records of all donors is kept for 10 years, after which, or if the bank is wound up during this period, the records should be transferred to an ICMR repository</a:t>
          </a:r>
          <a:endParaRPr lang="en-US" sz="1600" b="1" dirty="0">
            <a:latin typeface="+mn-lt"/>
          </a:endParaRPr>
        </a:p>
      </dgm:t>
    </dgm:pt>
    <dgm:pt modelId="{92E295B1-4692-9C4C-B75C-78C4D36F4A7F}" type="parTrans" cxnId="{2D247C06-143F-3C4A-8578-013C0E24B780}">
      <dgm:prSet/>
      <dgm:spPr/>
      <dgm:t>
        <a:bodyPr/>
        <a:lstStyle/>
        <a:p>
          <a:endParaRPr lang="en-US"/>
        </a:p>
      </dgm:t>
    </dgm:pt>
    <dgm:pt modelId="{CB79F684-DECD-C34C-8B93-C7EFE22BD9D9}" type="sibTrans" cxnId="{2D247C06-143F-3C4A-8578-013C0E24B780}">
      <dgm:prSet/>
      <dgm:spPr/>
      <dgm:t>
        <a:bodyPr/>
        <a:lstStyle/>
        <a:p>
          <a:endParaRPr lang="en-US"/>
        </a:p>
      </dgm:t>
    </dgm:pt>
    <dgm:pt modelId="{352F65EB-2F4A-6A4A-B81B-87225B1DFCC3}">
      <dgm:prSet phldrT="[Text]" custT="1"/>
      <dgm:spPr/>
      <dgm:t>
        <a:bodyPr/>
        <a:lstStyle/>
        <a:p>
          <a:r>
            <a:rPr lang="en-IN" sz="1600" b="1" dirty="0">
              <a:latin typeface="+mn-lt"/>
              <a:cs typeface="Times New Roman" pitchFamily="18" charset="0"/>
            </a:rPr>
            <a:t>Semen samples must be cryopreserved for at least 6 months before first use, at which time the semen donor must be tested for HIV and hepatitis B and C</a:t>
          </a:r>
          <a:endParaRPr lang="en-US" sz="1600" b="1" dirty="0">
            <a:latin typeface="+mn-lt"/>
          </a:endParaRPr>
        </a:p>
      </dgm:t>
    </dgm:pt>
    <dgm:pt modelId="{96961BE9-C9FC-8142-B74C-B2A0BCABD2D6}" type="parTrans" cxnId="{3438769E-2B6C-4748-B654-2D8904B50031}">
      <dgm:prSet/>
      <dgm:spPr/>
      <dgm:t>
        <a:bodyPr/>
        <a:lstStyle/>
        <a:p>
          <a:endParaRPr lang="en-US"/>
        </a:p>
      </dgm:t>
    </dgm:pt>
    <dgm:pt modelId="{12CA2B72-48EC-4243-914B-9CBFEE9175EB}" type="sibTrans" cxnId="{3438769E-2B6C-4748-B654-2D8904B50031}">
      <dgm:prSet/>
      <dgm:spPr/>
      <dgm:t>
        <a:bodyPr/>
        <a:lstStyle/>
        <a:p>
          <a:endParaRPr lang="en-US"/>
        </a:p>
      </dgm:t>
    </dgm:pt>
    <dgm:pt modelId="{A3C43C8F-2260-484F-8058-49ABDA6D2346}">
      <dgm:prSet phldrT="[Text]" custT="1"/>
      <dgm:spPr/>
      <dgm:t>
        <a:bodyPr/>
        <a:lstStyle/>
        <a:p>
          <a:r>
            <a:rPr lang="en-IN" sz="1600" b="1" dirty="0">
              <a:latin typeface="+mn-lt"/>
              <a:cs typeface="Times New Roman" pitchFamily="18" charset="0"/>
            </a:rPr>
            <a:t>A bank may advertise for semen donors who may be appropriately compensated financially</a:t>
          </a:r>
          <a:endParaRPr lang="en-US" sz="1600" b="1" dirty="0">
            <a:latin typeface="+mn-lt"/>
          </a:endParaRPr>
        </a:p>
      </dgm:t>
    </dgm:pt>
    <dgm:pt modelId="{102AFE54-8955-434B-B847-405607C3CE7D}" type="parTrans" cxnId="{7D5A6E39-1E6C-1B4B-AA77-5060094906D2}">
      <dgm:prSet/>
      <dgm:spPr/>
      <dgm:t>
        <a:bodyPr/>
        <a:lstStyle/>
        <a:p>
          <a:endParaRPr lang="en-US"/>
        </a:p>
      </dgm:t>
    </dgm:pt>
    <dgm:pt modelId="{A7C0EA6F-CF9E-3E42-A40A-D4084D4539D0}" type="sibTrans" cxnId="{7D5A6E39-1E6C-1B4B-AA77-5060094906D2}">
      <dgm:prSet/>
      <dgm:spPr/>
      <dgm:t>
        <a:bodyPr/>
        <a:lstStyle/>
        <a:p>
          <a:endParaRPr lang="en-US"/>
        </a:p>
      </dgm:t>
    </dgm:pt>
    <dgm:pt modelId="{0F6C5F96-2F36-6146-A53D-AA13AAEF27CB}">
      <dgm:prSet phldrT="[Text]" custT="1"/>
      <dgm:spPr/>
      <dgm:t>
        <a:bodyPr/>
        <a:lstStyle/>
        <a:p>
          <a:r>
            <a:rPr lang="en-IN" sz="1600" b="1" dirty="0">
              <a:latin typeface="+mn-lt"/>
              <a:cs typeface="Times New Roman" pitchFamily="18" charset="0"/>
            </a:rPr>
            <a:t>The semen bank shall not supply semen of one donor for more than ten successful pregnancies</a:t>
          </a:r>
          <a:endParaRPr lang="en-US" sz="1600" b="1" dirty="0">
            <a:latin typeface="+mn-lt"/>
          </a:endParaRPr>
        </a:p>
      </dgm:t>
    </dgm:pt>
    <dgm:pt modelId="{289FFB3B-32BD-4D4F-802D-A7A52F38A159}" type="parTrans" cxnId="{12E1B09F-1219-7A44-BFC6-5BEAF1E86B92}">
      <dgm:prSet/>
      <dgm:spPr/>
      <dgm:t>
        <a:bodyPr/>
        <a:lstStyle/>
        <a:p>
          <a:endParaRPr lang="en-US"/>
        </a:p>
      </dgm:t>
    </dgm:pt>
    <dgm:pt modelId="{8AFBFBDC-866A-4647-A665-0ECB378052C0}" type="sibTrans" cxnId="{12E1B09F-1219-7A44-BFC6-5BEAF1E86B92}">
      <dgm:prSet/>
      <dgm:spPr/>
      <dgm:t>
        <a:bodyPr/>
        <a:lstStyle/>
        <a:p>
          <a:endParaRPr lang="en-US"/>
        </a:p>
      </dgm:t>
    </dgm:pt>
    <dgm:pt modelId="{B199E251-D92C-2348-BE2E-C9FF83B982FE}">
      <dgm:prSet phldrT="[Text]" custT="1"/>
      <dgm:spPr/>
      <dgm:t>
        <a:bodyPr/>
        <a:lstStyle/>
        <a:p>
          <a:r>
            <a:rPr lang="en-IN" sz="1600" b="1" dirty="0">
              <a:latin typeface="+mn-lt"/>
              <a:cs typeface="Times New Roman" pitchFamily="18" charset="0"/>
            </a:rPr>
            <a:t>Psychological evaluation and counselling of both donor and recipient by a                                            mental health professional </a:t>
          </a:r>
          <a:endParaRPr lang="en-US" sz="1600" b="1" dirty="0">
            <a:latin typeface="+mn-lt"/>
          </a:endParaRPr>
        </a:p>
      </dgm:t>
    </dgm:pt>
    <dgm:pt modelId="{2BDFF7BE-C89B-A144-A27C-B616B5B4C1CA}" type="parTrans" cxnId="{75629FBE-2394-4B44-A868-EDE8E51E5B0A}">
      <dgm:prSet/>
      <dgm:spPr/>
      <dgm:t>
        <a:bodyPr/>
        <a:lstStyle/>
        <a:p>
          <a:endParaRPr lang="en-US"/>
        </a:p>
      </dgm:t>
    </dgm:pt>
    <dgm:pt modelId="{EAB14014-BCDF-9F40-B02B-2B341B2218EF}" type="sibTrans" cxnId="{75629FBE-2394-4B44-A868-EDE8E51E5B0A}">
      <dgm:prSet/>
      <dgm:spPr/>
      <dgm:t>
        <a:bodyPr/>
        <a:lstStyle/>
        <a:p>
          <a:endParaRPr lang="en-US"/>
        </a:p>
      </dgm:t>
    </dgm:pt>
    <dgm:pt modelId="{D0DBEF0C-B375-6D4C-9E71-9F70018B05E9}">
      <dgm:prSet phldrT="[Text]" custT="1"/>
      <dgm:spPr/>
      <dgm:t>
        <a:bodyPr/>
        <a:lstStyle/>
        <a:p>
          <a:r>
            <a:rPr lang="en-IN" sz="1600" b="1" dirty="0">
              <a:latin typeface="+mn-lt"/>
              <a:cs typeface="Times New Roman" pitchFamily="18" charset="0"/>
            </a:rPr>
            <a:t>Only adult child has the right to know about donor</a:t>
          </a:r>
          <a:endParaRPr lang="en-US" sz="1600" b="1" dirty="0">
            <a:latin typeface="+mn-lt"/>
          </a:endParaRPr>
        </a:p>
      </dgm:t>
    </dgm:pt>
    <dgm:pt modelId="{7C3C8AC4-F91D-8D42-BCCC-061931C446E8}" type="parTrans" cxnId="{3B4C9E0E-AD74-D64D-A969-C5E4FEB3DA57}">
      <dgm:prSet/>
      <dgm:spPr/>
      <dgm:t>
        <a:bodyPr/>
        <a:lstStyle/>
        <a:p>
          <a:endParaRPr lang="en-US"/>
        </a:p>
      </dgm:t>
    </dgm:pt>
    <dgm:pt modelId="{B4565A0F-67AA-AB4B-ABC2-965D4E2983BF}" type="sibTrans" cxnId="{3B4C9E0E-AD74-D64D-A969-C5E4FEB3DA57}">
      <dgm:prSet/>
      <dgm:spPr/>
      <dgm:t>
        <a:bodyPr/>
        <a:lstStyle/>
        <a:p>
          <a:endParaRPr lang="en-US"/>
        </a:p>
      </dgm:t>
    </dgm:pt>
    <dgm:pt modelId="{D75BCC7C-94D5-A244-9D05-DFDAFAE2248E}" type="pres">
      <dgm:prSet presAssocID="{35831D25-2BEC-E64D-9459-471F72FE21A5}" presName="diagram" presStyleCnt="0">
        <dgm:presLayoutVars>
          <dgm:dir/>
          <dgm:resizeHandles val="exact"/>
        </dgm:presLayoutVars>
      </dgm:prSet>
      <dgm:spPr/>
    </dgm:pt>
    <dgm:pt modelId="{6B3E370D-0834-214C-BDA8-4D921D2147B9}" type="pres">
      <dgm:prSet presAssocID="{DF91FAE1-D5D1-9744-855D-7B277084B73F}" presName="node" presStyleLbl="node1" presStyleIdx="0" presStyleCnt="9" custScaleX="141673">
        <dgm:presLayoutVars>
          <dgm:bulletEnabled val="1"/>
        </dgm:presLayoutVars>
      </dgm:prSet>
      <dgm:spPr/>
    </dgm:pt>
    <dgm:pt modelId="{5B070724-BA51-1F4C-BAE7-84FE3C783A02}" type="pres">
      <dgm:prSet presAssocID="{8F2EF771-DC7C-F94C-B313-8253DE22A8AE}" presName="sibTrans" presStyleLbl="sibTrans2D1" presStyleIdx="0" presStyleCnt="8"/>
      <dgm:spPr/>
    </dgm:pt>
    <dgm:pt modelId="{5CDC2B37-697A-F94A-82B9-B69B02D573A4}" type="pres">
      <dgm:prSet presAssocID="{8F2EF771-DC7C-F94C-B313-8253DE22A8AE}" presName="connectorText" presStyleLbl="sibTrans2D1" presStyleIdx="0" presStyleCnt="8"/>
      <dgm:spPr/>
    </dgm:pt>
    <dgm:pt modelId="{AE7C1A59-040D-614D-AA7D-F1E3D8C22666}" type="pres">
      <dgm:prSet presAssocID="{928D890F-C53D-994B-A504-5CA575450389}" presName="node" presStyleLbl="node1" presStyleIdx="1" presStyleCnt="9" custScaleX="141673">
        <dgm:presLayoutVars>
          <dgm:bulletEnabled val="1"/>
        </dgm:presLayoutVars>
      </dgm:prSet>
      <dgm:spPr/>
    </dgm:pt>
    <dgm:pt modelId="{170A6ACD-A9CA-9344-8E2B-833A0B3210C7}" type="pres">
      <dgm:prSet presAssocID="{A3E69136-0A04-3A42-A515-B6717797A81D}" presName="sibTrans" presStyleLbl="sibTrans2D1" presStyleIdx="1" presStyleCnt="8"/>
      <dgm:spPr/>
    </dgm:pt>
    <dgm:pt modelId="{17D33A68-32CA-AE44-8E50-3AC99EEB9D88}" type="pres">
      <dgm:prSet presAssocID="{A3E69136-0A04-3A42-A515-B6717797A81D}" presName="connectorText" presStyleLbl="sibTrans2D1" presStyleIdx="1" presStyleCnt="8"/>
      <dgm:spPr/>
    </dgm:pt>
    <dgm:pt modelId="{64A5F9E1-5D88-7242-8154-EEFADB3C162A}" type="pres">
      <dgm:prSet presAssocID="{11D1E7A8-3270-B748-9FBE-BD658E36E543}" presName="node" presStyleLbl="node1" presStyleIdx="2" presStyleCnt="9" custScaleX="141673">
        <dgm:presLayoutVars>
          <dgm:bulletEnabled val="1"/>
        </dgm:presLayoutVars>
      </dgm:prSet>
      <dgm:spPr/>
    </dgm:pt>
    <dgm:pt modelId="{C0FC2021-2398-2540-8D22-DBCF3DB9CB6D}" type="pres">
      <dgm:prSet presAssocID="{0E281E95-D89D-D240-BEBC-2A180E57D465}" presName="sibTrans" presStyleLbl="sibTrans2D1" presStyleIdx="2" presStyleCnt="8"/>
      <dgm:spPr/>
    </dgm:pt>
    <dgm:pt modelId="{1ACEB6DE-3BD7-8246-B4C8-7B6E194D9230}" type="pres">
      <dgm:prSet presAssocID="{0E281E95-D89D-D240-BEBC-2A180E57D465}" presName="connectorText" presStyleLbl="sibTrans2D1" presStyleIdx="2" presStyleCnt="8"/>
      <dgm:spPr/>
    </dgm:pt>
    <dgm:pt modelId="{0E6972FB-6371-3F40-B199-E14F19D57FDD}" type="pres">
      <dgm:prSet presAssocID="{61BE3204-2D2B-3A4F-8FC3-43635B9A51D4}" presName="node" presStyleLbl="node1" presStyleIdx="3" presStyleCnt="9" custScaleX="141673">
        <dgm:presLayoutVars>
          <dgm:bulletEnabled val="1"/>
        </dgm:presLayoutVars>
      </dgm:prSet>
      <dgm:spPr/>
    </dgm:pt>
    <dgm:pt modelId="{0EFA031D-A48C-604F-9C93-6936A726CF2D}" type="pres">
      <dgm:prSet presAssocID="{CB79F684-DECD-C34C-8B93-C7EFE22BD9D9}" presName="sibTrans" presStyleLbl="sibTrans2D1" presStyleIdx="3" presStyleCnt="8"/>
      <dgm:spPr/>
    </dgm:pt>
    <dgm:pt modelId="{A657EFF0-84B2-FA4D-AB72-AEA69DBAF5DD}" type="pres">
      <dgm:prSet presAssocID="{CB79F684-DECD-C34C-8B93-C7EFE22BD9D9}" presName="connectorText" presStyleLbl="sibTrans2D1" presStyleIdx="3" presStyleCnt="8"/>
      <dgm:spPr/>
    </dgm:pt>
    <dgm:pt modelId="{BDA35989-E0F4-AC42-B700-D557F4114F78}" type="pres">
      <dgm:prSet presAssocID="{352F65EB-2F4A-6A4A-B81B-87225B1DFCC3}" presName="node" presStyleLbl="node1" presStyleIdx="4" presStyleCnt="9" custScaleX="141673">
        <dgm:presLayoutVars>
          <dgm:bulletEnabled val="1"/>
        </dgm:presLayoutVars>
      </dgm:prSet>
      <dgm:spPr/>
    </dgm:pt>
    <dgm:pt modelId="{3DF18A9C-D484-BB40-8A91-9D98D0F84D78}" type="pres">
      <dgm:prSet presAssocID="{12CA2B72-48EC-4243-914B-9CBFEE9175EB}" presName="sibTrans" presStyleLbl="sibTrans2D1" presStyleIdx="4" presStyleCnt="8"/>
      <dgm:spPr/>
    </dgm:pt>
    <dgm:pt modelId="{46928921-E695-794E-94A8-B1ABABBB4287}" type="pres">
      <dgm:prSet presAssocID="{12CA2B72-48EC-4243-914B-9CBFEE9175EB}" presName="connectorText" presStyleLbl="sibTrans2D1" presStyleIdx="4" presStyleCnt="8"/>
      <dgm:spPr/>
    </dgm:pt>
    <dgm:pt modelId="{2F6407C0-2051-BA47-ADF6-F4EA31436590}" type="pres">
      <dgm:prSet presAssocID="{A3C43C8F-2260-484F-8058-49ABDA6D2346}" presName="node" presStyleLbl="node1" presStyleIdx="5" presStyleCnt="9" custScaleX="141673">
        <dgm:presLayoutVars>
          <dgm:bulletEnabled val="1"/>
        </dgm:presLayoutVars>
      </dgm:prSet>
      <dgm:spPr/>
    </dgm:pt>
    <dgm:pt modelId="{E440C000-D92C-2645-898E-FF78E73A6CD0}" type="pres">
      <dgm:prSet presAssocID="{A7C0EA6F-CF9E-3E42-A40A-D4084D4539D0}" presName="sibTrans" presStyleLbl="sibTrans2D1" presStyleIdx="5" presStyleCnt="8"/>
      <dgm:spPr/>
    </dgm:pt>
    <dgm:pt modelId="{11ABEF79-D344-FE4D-85D7-6FF5D58FFFA8}" type="pres">
      <dgm:prSet presAssocID="{A7C0EA6F-CF9E-3E42-A40A-D4084D4539D0}" presName="connectorText" presStyleLbl="sibTrans2D1" presStyleIdx="5" presStyleCnt="8"/>
      <dgm:spPr/>
    </dgm:pt>
    <dgm:pt modelId="{4F61C121-8513-ED4B-83AF-DD6BFFAF4E1F}" type="pres">
      <dgm:prSet presAssocID="{0F6C5F96-2F36-6146-A53D-AA13AAEF27CB}" presName="node" presStyleLbl="node1" presStyleIdx="6" presStyleCnt="9" custScaleX="141673">
        <dgm:presLayoutVars>
          <dgm:bulletEnabled val="1"/>
        </dgm:presLayoutVars>
      </dgm:prSet>
      <dgm:spPr/>
    </dgm:pt>
    <dgm:pt modelId="{54A58211-8459-A145-B2BB-F1452C1D6976}" type="pres">
      <dgm:prSet presAssocID="{8AFBFBDC-866A-4647-A665-0ECB378052C0}" presName="sibTrans" presStyleLbl="sibTrans2D1" presStyleIdx="6" presStyleCnt="8"/>
      <dgm:spPr/>
    </dgm:pt>
    <dgm:pt modelId="{0DC52010-8BAF-F74D-8A69-D7C304E36699}" type="pres">
      <dgm:prSet presAssocID="{8AFBFBDC-866A-4647-A665-0ECB378052C0}" presName="connectorText" presStyleLbl="sibTrans2D1" presStyleIdx="6" presStyleCnt="8"/>
      <dgm:spPr/>
    </dgm:pt>
    <dgm:pt modelId="{68799ADA-B3ED-7A40-A00C-413F879D8B4F}" type="pres">
      <dgm:prSet presAssocID="{B199E251-D92C-2348-BE2E-C9FF83B982FE}" presName="node" presStyleLbl="node1" presStyleIdx="7" presStyleCnt="9" custScaleX="141673">
        <dgm:presLayoutVars>
          <dgm:bulletEnabled val="1"/>
        </dgm:presLayoutVars>
      </dgm:prSet>
      <dgm:spPr/>
    </dgm:pt>
    <dgm:pt modelId="{4571887D-A89C-6C43-AA12-6027EBC7624E}" type="pres">
      <dgm:prSet presAssocID="{EAB14014-BCDF-9F40-B02B-2B341B2218EF}" presName="sibTrans" presStyleLbl="sibTrans2D1" presStyleIdx="7" presStyleCnt="8"/>
      <dgm:spPr/>
    </dgm:pt>
    <dgm:pt modelId="{B6A9BBA9-34D3-E448-B66E-BD743CE18E39}" type="pres">
      <dgm:prSet presAssocID="{EAB14014-BCDF-9F40-B02B-2B341B2218EF}" presName="connectorText" presStyleLbl="sibTrans2D1" presStyleIdx="7" presStyleCnt="8"/>
      <dgm:spPr/>
    </dgm:pt>
    <dgm:pt modelId="{271FE4B5-A55F-8F42-A4D6-8D7F381B8899}" type="pres">
      <dgm:prSet presAssocID="{D0DBEF0C-B375-6D4C-9E71-9F70018B05E9}" presName="node" presStyleLbl="node1" presStyleIdx="8" presStyleCnt="9" custScaleX="141673">
        <dgm:presLayoutVars>
          <dgm:bulletEnabled val="1"/>
        </dgm:presLayoutVars>
      </dgm:prSet>
      <dgm:spPr/>
    </dgm:pt>
  </dgm:ptLst>
  <dgm:cxnLst>
    <dgm:cxn modelId="{FD078E03-1D21-B443-B1AA-96F42D561A72}" type="presOf" srcId="{61BE3204-2D2B-3A4F-8FC3-43635B9A51D4}" destId="{0E6972FB-6371-3F40-B199-E14F19D57FDD}" srcOrd="0" destOrd="0" presId="urn:microsoft.com/office/officeart/2005/8/layout/process5"/>
    <dgm:cxn modelId="{86B20E05-0B71-7644-8427-7D5D85A16E47}" type="presOf" srcId="{A7C0EA6F-CF9E-3E42-A40A-D4084D4539D0}" destId="{11ABEF79-D344-FE4D-85D7-6FF5D58FFFA8}" srcOrd="1" destOrd="0" presId="urn:microsoft.com/office/officeart/2005/8/layout/process5"/>
    <dgm:cxn modelId="{2D247C06-143F-3C4A-8578-013C0E24B780}" srcId="{35831D25-2BEC-E64D-9459-471F72FE21A5}" destId="{61BE3204-2D2B-3A4F-8FC3-43635B9A51D4}" srcOrd="3" destOrd="0" parTransId="{92E295B1-4692-9C4C-B75C-78C4D36F4A7F}" sibTransId="{CB79F684-DECD-C34C-8B93-C7EFE22BD9D9}"/>
    <dgm:cxn modelId="{32A8490B-0150-4944-A5B8-6BF9EED39A2A}" type="presOf" srcId="{12CA2B72-48EC-4243-914B-9CBFEE9175EB}" destId="{46928921-E695-794E-94A8-B1ABABBB4287}" srcOrd="1" destOrd="0" presId="urn:microsoft.com/office/officeart/2005/8/layout/process5"/>
    <dgm:cxn modelId="{3B4C9E0E-AD74-D64D-A969-C5E4FEB3DA57}" srcId="{35831D25-2BEC-E64D-9459-471F72FE21A5}" destId="{D0DBEF0C-B375-6D4C-9E71-9F70018B05E9}" srcOrd="8" destOrd="0" parTransId="{7C3C8AC4-F91D-8D42-BCCC-061931C446E8}" sibTransId="{B4565A0F-67AA-AB4B-ABC2-965D4E2983BF}"/>
    <dgm:cxn modelId="{68307012-A67F-D848-8250-E95B45F371B5}" type="presOf" srcId="{11D1E7A8-3270-B748-9FBE-BD658E36E543}" destId="{64A5F9E1-5D88-7242-8154-EEFADB3C162A}" srcOrd="0" destOrd="0" presId="urn:microsoft.com/office/officeart/2005/8/layout/process5"/>
    <dgm:cxn modelId="{84521720-27E2-3C46-AD3B-37DDE5A1EFA7}" type="presOf" srcId="{12CA2B72-48EC-4243-914B-9CBFEE9175EB}" destId="{3DF18A9C-D484-BB40-8A91-9D98D0F84D78}" srcOrd="0" destOrd="0" presId="urn:microsoft.com/office/officeart/2005/8/layout/process5"/>
    <dgm:cxn modelId="{1977FB2F-48B8-8B4C-93AC-3707018374BE}" type="presOf" srcId="{8AFBFBDC-866A-4647-A665-0ECB378052C0}" destId="{0DC52010-8BAF-F74D-8A69-D7C304E36699}" srcOrd="1" destOrd="0" presId="urn:microsoft.com/office/officeart/2005/8/layout/process5"/>
    <dgm:cxn modelId="{7D5A6E39-1E6C-1B4B-AA77-5060094906D2}" srcId="{35831D25-2BEC-E64D-9459-471F72FE21A5}" destId="{A3C43C8F-2260-484F-8058-49ABDA6D2346}" srcOrd="5" destOrd="0" parTransId="{102AFE54-8955-434B-B847-405607C3CE7D}" sibTransId="{A7C0EA6F-CF9E-3E42-A40A-D4084D4539D0}"/>
    <dgm:cxn modelId="{92129940-1248-F64A-8DB6-FDB23407F53A}" type="presOf" srcId="{8AFBFBDC-866A-4647-A665-0ECB378052C0}" destId="{54A58211-8459-A145-B2BB-F1452C1D6976}" srcOrd="0" destOrd="0" presId="urn:microsoft.com/office/officeart/2005/8/layout/process5"/>
    <dgm:cxn modelId="{D23F0441-7B30-6747-B422-E0DAB7B7A36F}" type="presOf" srcId="{DF91FAE1-D5D1-9744-855D-7B277084B73F}" destId="{6B3E370D-0834-214C-BDA8-4D921D2147B9}" srcOrd="0" destOrd="0" presId="urn:microsoft.com/office/officeart/2005/8/layout/process5"/>
    <dgm:cxn modelId="{E9EC6746-439D-FA4A-B134-5274E3B112AF}" type="presOf" srcId="{A3C43C8F-2260-484F-8058-49ABDA6D2346}" destId="{2F6407C0-2051-BA47-ADF6-F4EA31436590}" srcOrd="0" destOrd="0" presId="urn:microsoft.com/office/officeart/2005/8/layout/process5"/>
    <dgm:cxn modelId="{BE5C644B-8952-6241-BA45-BDB9995F0BCD}" type="presOf" srcId="{EAB14014-BCDF-9F40-B02B-2B341B2218EF}" destId="{B6A9BBA9-34D3-E448-B66E-BD743CE18E39}" srcOrd="1" destOrd="0" presId="urn:microsoft.com/office/officeart/2005/8/layout/process5"/>
    <dgm:cxn modelId="{FB3E6D4C-06AF-5048-864E-535A564813C0}" type="presOf" srcId="{8F2EF771-DC7C-F94C-B313-8253DE22A8AE}" destId="{5CDC2B37-697A-F94A-82B9-B69B02D573A4}" srcOrd="1" destOrd="0" presId="urn:microsoft.com/office/officeart/2005/8/layout/process5"/>
    <dgm:cxn modelId="{81AAA361-E0D3-264F-9545-35AC5FCD3050}" type="presOf" srcId="{0E281E95-D89D-D240-BEBC-2A180E57D465}" destId="{1ACEB6DE-3BD7-8246-B4C8-7B6E194D9230}" srcOrd="1" destOrd="0" presId="urn:microsoft.com/office/officeart/2005/8/layout/process5"/>
    <dgm:cxn modelId="{1CB9D868-0E34-9D4E-9C57-0A5624B43A1B}" srcId="{35831D25-2BEC-E64D-9459-471F72FE21A5}" destId="{928D890F-C53D-994B-A504-5CA575450389}" srcOrd="1" destOrd="0" parTransId="{04DBEF7F-0C68-E24A-9F65-0E81763FA793}" sibTransId="{A3E69136-0A04-3A42-A515-B6717797A81D}"/>
    <dgm:cxn modelId="{22C5C077-D27B-2B4E-B879-A6D7B8F379F2}" srcId="{35831D25-2BEC-E64D-9459-471F72FE21A5}" destId="{DF91FAE1-D5D1-9744-855D-7B277084B73F}" srcOrd="0" destOrd="0" parTransId="{FD683405-C182-F64A-99AF-B02697E9B68D}" sibTransId="{8F2EF771-DC7C-F94C-B313-8253DE22A8AE}"/>
    <dgm:cxn modelId="{448AF38C-435F-8C43-8C2E-6762D96DD239}" type="presOf" srcId="{A3E69136-0A04-3A42-A515-B6717797A81D}" destId="{170A6ACD-A9CA-9344-8E2B-833A0B3210C7}" srcOrd="0" destOrd="0" presId="urn:microsoft.com/office/officeart/2005/8/layout/process5"/>
    <dgm:cxn modelId="{F167078F-644D-524E-A6FB-958BBCC23231}" type="presOf" srcId="{D0DBEF0C-B375-6D4C-9E71-9F70018B05E9}" destId="{271FE4B5-A55F-8F42-A4D6-8D7F381B8899}" srcOrd="0" destOrd="0" presId="urn:microsoft.com/office/officeart/2005/8/layout/process5"/>
    <dgm:cxn modelId="{B781F991-E8EF-3342-9978-B1A554EFF561}" type="presOf" srcId="{CB79F684-DECD-C34C-8B93-C7EFE22BD9D9}" destId="{0EFA031D-A48C-604F-9C93-6936A726CF2D}" srcOrd="0" destOrd="0" presId="urn:microsoft.com/office/officeart/2005/8/layout/process5"/>
    <dgm:cxn modelId="{93216997-38ED-FF46-B660-49B1ADC95B88}" type="presOf" srcId="{8F2EF771-DC7C-F94C-B313-8253DE22A8AE}" destId="{5B070724-BA51-1F4C-BAE7-84FE3C783A02}" srcOrd="0" destOrd="0" presId="urn:microsoft.com/office/officeart/2005/8/layout/process5"/>
    <dgm:cxn modelId="{F4375D9A-A2DF-A24E-AFED-10AF65007AD3}" srcId="{35831D25-2BEC-E64D-9459-471F72FE21A5}" destId="{11D1E7A8-3270-B748-9FBE-BD658E36E543}" srcOrd="2" destOrd="0" parTransId="{BFB62867-15C5-854E-965E-01107172D2AA}" sibTransId="{0E281E95-D89D-D240-BEBC-2A180E57D465}"/>
    <dgm:cxn modelId="{E72EFE9B-2C23-CB45-B906-ACCAD4187E3C}" type="presOf" srcId="{928D890F-C53D-994B-A504-5CA575450389}" destId="{AE7C1A59-040D-614D-AA7D-F1E3D8C22666}" srcOrd="0" destOrd="0" presId="urn:microsoft.com/office/officeart/2005/8/layout/process5"/>
    <dgm:cxn modelId="{3438769E-2B6C-4748-B654-2D8904B50031}" srcId="{35831D25-2BEC-E64D-9459-471F72FE21A5}" destId="{352F65EB-2F4A-6A4A-B81B-87225B1DFCC3}" srcOrd="4" destOrd="0" parTransId="{96961BE9-C9FC-8142-B74C-B2A0BCABD2D6}" sibTransId="{12CA2B72-48EC-4243-914B-9CBFEE9175EB}"/>
    <dgm:cxn modelId="{12E1B09F-1219-7A44-BFC6-5BEAF1E86B92}" srcId="{35831D25-2BEC-E64D-9459-471F72FE21A5}" destId="{0F6C5F96-2F36-6146-A53D-AA13AAEF27CB}" srcOrd="6" destOrd="0" parTransId="{289FFB3B-32BD-4D4F-802D-A7A52F38A159}" sibTransId="{8AFBFBDC-866A-4647-A665-0ECB378052C0}"/>
    <dgm:cxn modelId="{D00120A4-96ED-8340-82B7-6CE47C76FB25}" type="presOf" srcId="{35831D25-2BEC-E64D-9459-471F72FE21A5}" destId="{D75BCC7C-94D5-A244-9D05-DFDAFAE2248E}" srcOrd="0" destOrd="0" presId="urn:microsoft.com/office/officeart/2005/8/layout/process5"/>
    <dgm:cxn modelId="{3D2765AC-7C81-DD4A-8A96-09662EF1BA35}" type="presOf" srcId="{CB79F684-DECD-C34C-8B93-C7EFE22BD9D9}" destId="{A657EFF0-84B2-FA4D-AB72-AEA69DBAF5DD}" srcOrd="1" destOrd="0" presId="urn:microsoft.com/office/officeart/2005/8/layout/process5"/>
    <dgm:cxn modelId="{5CF29EAD-5783-8947-944D-CBF3D8FFEF81}" type="presOf" srcId="{0F6C5F96-2F36-6146-A53D-AA13AAEF27CB}" destId="{4F61C121-8513-ED4B-83AF-DD6BFFAF4E1F}" srcOrd="0" destOrd="0" presId="urn:microsoft.com/office/officeart/2005/8/layout/process5"/>
    <dgm:cxn modelId="{D477B1B3-5C13-A44B-B7F4-450AEB5B1800}" type="presOf" srcId="{A3E69136-0A04-3A42-A515-B6717797A81D}" destId="{17D33A68-32CA-AE44-8E50-3AC99EEB9D88}" srcOrd="1" destOrd="0" presId="urn:microsoft.com/office/officeart/2005/8/layout/process5"/>
    <dgm:cxn modelId="{6D3AC9B8-2CF3-E342-A3C8-A7380D21E0CC}" type="presOf" srcId="{352F65EB-2F4A-6A4A-B81B-87225B1DFCC3}" destId="{BDA35989-E0F4-AC42-B700-D557F4114F78}" srcOrd="0" destOrd="0" presId="urn:microsoft.com/office/officeart/2005/8/layout/process5"/>
    <dgm:cxn modelId="{5C8539BC-8250-AF4F-A58C-8325CD0140BA}" type="presOf" srcId="{B199E251-D92C-2348-BE2E-C9FF83B982FE}" destId="{68799ADA-B3ED-7A40-A00C-413F879D8B4F}" srcOrd="0" destOrd="0" presId="urn:microsoft.com/office/officeart/2005/8/layout/process5"/>
    <dgm:cxn modelId="{75629FBE-2394-4B44-A868-EDE8E51E5B0A}" srcId="{35831D25-2BEC-E64D-9459-471F72FE21A5}" destId="{B199E251-D92C-2348-BE2E-C9FF83B982FE}" srcOrd="7" destOrd="0" parTransId="{2BDFF7BE-C89B-A144-A27C-B616B5B4C1CA}" sibTransId="{EAB14014-BCDF-9F40-B02B-2B341B2218EF}"/>
    <dgm:cxn modelId="{CF6CEDE0-90FE-D645-91E0-DFE9F8304041}" type="presOf" srcId="{0E281E95-D89D-D240-BEBC-2A180E57D465}" destId="{C0FC2021-2398-2540-8D22-DBCF3DB9CB6D}" srcOrd="0" destOrd="0" presId="urn:microsoft.com/office/officeart/2005/8/layout/process5"/>
    <dgm:cxn modelId="{095299E2-DEAF-C74A-AA33-F3967E82B5D1}" type="presOf" srcId="{EAB14014-BCDF-9F40-B02B-2B341B2218EF}" destId="{4571887D-A89C-6C43-AA12-6027EBC7624E}" srcOrd="0" destOrd="0" presId="urn:microsoft.com/office/officeart/2005/8/layout/process5"/>
    <dgm:cxn modelId="{ACE911EE-5A87-4A41-82FF-0F1B5B41D08A}" type="presOf" srcId="{A7C0EA6F-CF9E-3E42-A40A-D4084D4539D0}" destId="{E440C000-D92C-2645-898E-FF78E73A6CD0}" srcOrd="0" destOrd="0" presId="urn:microsoft.com/office/officeart/2005/8/layout/process5"/>
    <dgm:cxn modelId="{DAED7454-3D89-C544-AA98-079BADE10734}" type="presParOf" srcId="{D75BCC7C-94D5-A244-9D05-DFDAFAE2248E}" destId="{6B3E370D-0834-214C-BDA8-4D921D2147B9}" srcOrd="0" destOrd="0" presId="urn:microsoft.com/office/officeart/2005/8/layout/process5"/>
    <dgm:cxn modelId="{39D8474B-484C-E846-9DFE-11DF1FDA19D7}" type="presParOf" srcId="{D75BCC7C-94D5-A244-9D05-DFDAFAE2248E}" destId="{5B070724-BA51-1F4C-BAE7-84FE3C783A02}" srcOrd="1" destOrd="0" presId="urn:microsoft.com/office/officeart/2005/8/layout/process5"/>
    <dgm:cxn modelId="{AB2F5A1E-3F1A-4144-B874-29268A22460D}" type="presParOf" srcId="{5B070724-BA51-1F4C-BAE7-84FE3C783A02}" destId="{5CDC2B37-697A-F94A-82B9-B69B02D573A4}" srcOrd="0" destOrd="0" presId="urn:microsoft.com/office/officeart/2005/8/layout/process5"/>
    <dgm:cxn modelId="{BFB6A807-2FBF-FE42-9B55-DF54391EAE42}" type="presParOf" srcId="{D75BCC7C-94D5-A244-9D05-DFDAFAE2248E}" destId="{AE7C1A59-040D-614D-AA7D-F1E3D8C22666}" srcOrd="2" destOrd="0" presId="urn:microsoft.com/office/officeart/2005/8/layout/process5"/>
    <dgm:cxn modelId="{394778B9-A7CB-F243-B4F2-8F64447AF89D}" type="presParOf" srcId="{D75BCC7C-94D5-A244-9D05-DFDAFAE2248E}" destId="{170A6ACD-A9CA-9344-8E2B-833A0B3210C7}" srcOrd="3" destOrd="0" presId="urn:microsoft.com/office/officeart/2005/8/layout/process5"/>
    <dgm:cxn modelId="{A3051CF6-9C90-744D-A770-1269240D3171}" type="presParOf" srcId="{170A6ACD-A9CA-9344-8E2B-833A0B3210C7}" destId="{17D33A68-32CA-AE44-8E50-3AC99EEB9D88}" srcOrd="0" destOrd="0" presId="urn:microsoft.com/office/officeart/2005/8/layout/process5"/>
    <dgm:cxn modelId="{838CF839-C656-F24A-A424-0F8928CDDEB5}" type="presParOf" srcId="{D75BCC7C-94D5-A244-9D05-DFDAFAE2248E}" destId="{64A5F9E1-5D88-7242-8154-EEFADB3C162A}" srcOrd="4" destOrd="0" presId="urn:microsoft.com/office/officeart/2005/8/layout/process5"/>
    <dgm:cxn modelId="{95664BAD-779A-4541-8E8C-269CCB5A8756}" type="presParOf" srcId="{D75BCC7C-94D5-A244-9D05-DFDAFAE2248E}" destId="{C0FC2021-2398-2540-8D22-DBCF3DB9CB6D}" srcOrd="5" destOrd="0" presId="urn:microsoft.com/office/officeart/2005/8/layout/process5"/>
    <dgm:cxn modelId="{FF09D901-D1F6-2545-BBBB-52F01217AD7E}" type="presParOf" srcId="{C0FC2021-2398-2540-8D22-DBCF3DB9CB6D}" destId="{1ACEB6DE-3BD7-8246-B4C8-7B6E194D9230}" srcOrd="0" destOrd="0" presId="urn:microsoft.com/office/officeart/2005/8/layout/process5"/>
    <dgm:cxn modelId="{8E8928DC-DDDD-4A48-811B-659DF02DC87E}" type="presParOf" srcId="{D75BCC7C-94D5-A244-9D05-DFDAFAE2248E}" destId="{0E6972FB-6371-3F40-B199-E14F19D57FDD}" srcOrd="6" destOrd="0" presId="urn:microsoft.com/office/officeart/2005/8/layout/process5"/>
    <dgm:cxn modelId="{52C673B1-F109-524A-9529-2D0648FCE73B}" type="presParOf" srcId="{D75BCC7C-94D5-A244-9D05-DFDAFAE2248E}" destId="{0EFA031D-A48C-604F-9C93-6936A726CF2D}" srcOrd="7" destOrd="0" presId="urn:microsoft.com/office/officeart/2005/8/layout/process5"/>
    <dgm:cxn modelId="{846DC2F7-F38A-AD49-9997-B5C3139127D4}" type="presParOf" srcId="{0EFA031D-A48C-604F-9C93-6936A726CF2D}" destId="{A657EFF0-84B2-FA4D-AB72-AEA69DBAF5DD}" srcOrd="0" destOrd="0" presId="urn:microsoft.com/office/officeart/2005/8/layout/process5"/>
    <dgm:cxn modelId="{FF23EF7B-9BB8-AC4F-98AA-8AE6A9851D0A}" type="presParOf" srcId="{D75BCC7C-94D5-A244-9D05-DFDAFAE2248E}" destId="{BDA35989-E0F4-AC42-B700-D557F4114F78}" srcOrd="8" destOrd="0" presId="urn:microsoft.com/office/officeart/2005/8/layout/process5"/>
    <dgm:cxn modelId="{35DDAE7E-2958-2C4D-8016-8481F86E061B}" type="presParOf" srcId="{D75BCC7C-94D5-A244-9D05-DFDAFAE2248E}" destId="{3DF18A9C-D484-BB40-8A91-9D98D0F84D78}" srcOrd="9" destOrd="0" presId="urn:microsoft.com/office/officeart/2005/8/layout/process5"/>
    <dgm:cxn modelId="{32B0A23C-55A5-4045-AE2C-8E5D2898E871}" type="presParOf" srcId="{3DF18A9C-D484-BB40-8A91-9D98D0F84D78}" destId="{46928921-E695-794E-94A8-B1ABABBB4287}" srcOrd="0" destOrd="0" presId="urn:microsoft.com/office/officeart/2005/8/layout/process5"/>
    <dgm:cxn modelId="{E38E79A0-5338-5641-A279-341EF0B1A1AE}" type="presParOf" srcId="{D75BCC7C-94D5-A244-9D05-DFDAFAE2248E}" destId="{2F6407C0-2051-BA47-ADF6-F4EA31436590}" srcOrd="10" destOrd="0" presId="urn:microsoft.com/office/officeart/2005/8/layout/process5"/>
    <dgm:cxn modelId="{0F7FCE93-0325-CC41-A79A-E4F4B45E97D7}" type="presParOf" srcId="{D75BCC7C-94D5-A244-9D05-DFDAFAE2248E}" destId="{E440C000-D92C-2645-898E-FF78E73A6CD0}" srcOrd="11" destOrd="0" presId="urn:microsoft.com/office/officeart/2005/8/layout/process5"/>
    <dgm:cxn modelId="{0463E79F-E2E8-624C-BA85-96A11EB637C2}" type="presParOf" srcId="{E440C000-D92C-2645-898E-FF78E73A6CD0}" destId="{11ABEF79-D344-FE4D-85D7-6FF5D58FFFA8}" srcOrd="0" destOrd="0" presId="urn:microsoft.com/office/officeart/2005/8/layout/process5"/>
    <dgm:cxn modelId="{317D1FF7-BE9D-544A-B70B-58992EAB3B38}" type="presParOf" srcId="{D75BCC7C-94D5-A244-9D05-DFDAFAE2248E}" destId="{4F61C121-8513-ED4B-83AF-DD6BFFAF4E1F}" srcOrd="12" destOrd="0" presId="urn:microsoft.com/office/officeart/2005/8/layout/process5"/>
    <dgm:cxn modelId="{6AFAA727-7ED1-6A47-90C8-E701F36F09C9}" type="presParOf" srcId="{D75BCC7C-94D5-A244-9D05-DFDAFAE2248E}" destId="{54A58211-8459-A145-B2BB-F1452C1D6976}" srcOrd="13" destOrd="0" presId="urn:microsoft.com/office/officeart/2005/8/layout/process5"/>
    <dgm:cxn modelId="{C4EF215F-5A1E-064F-A135-29BF8AF9CF33}" type="presParOf" srcId="{54A58211-8459-A145-B2BB-F1452C1D6976}" destId="{0DC52010-8BAF-F74D-8A69-D7C304E36699}" srcOrd="0" destOrd="0" presId="urn:microsoft.com/office/officeart/2005/8/layout/process5"/>
    <dgm:cxn modelId="{11626462-1202-144D-A949-5611DFFB0A3D}" type="presParOf" srcId="{D75BCC7C-94D5-A244-9D05-DFDAFAE2248E}" destId="{68799ADA-B3ED-7A40-A00C-413F879D8B4F}" srcOrd="14" destOrd="0" presId="urn:microsoft.com/office/officeart/2005/8/layout/process5"/>
    <dgm:cxn modelId="{005123A9-BADD-D54F-A8B6-675464EFC6DA}" type="presParOf" srcId="{D75BCC7C-94D5-A244-9D05-DFDAFAE2248E}" destId="{4571887D-A89C-6C43-AA12-6027EBC7624E}" srcOrd="15" destOrd="0" presId="urn:microsoft.com/office/officeart/2005/8/layout/process5"/>
    <dgm:cxn modelId="{B710C49E-7A85-184C-92D9-DEF128CD353A}" type="presParOf" srcId="{4571887D-A89C-6C43-AA12-6027EBC7624E}" destId="{B6A9BBA9-34D3-E448-B66E-BD743CE18E39}" srcOrd="0" destOrd="0" presId="urn:microsoft.com/office/officeart/2005/8/layout/process5"/>
    <dgm:cxn modelId="{8CE70EDE-DB84-174C-926C-3CA79ECA6D72}" type="presParOf" srcId="{D75BCC7C-94D5-A244-9D05-DFDAFAE2248E}" destId="{271FE4B5-A55F-8F42-A4D6-8D7F381B8899}" srcOrd="1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24314F-0988-BD44-B7E0-9EA2390CBC3D}"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US"/>
        </a:p>
      </dgm:t>
    </dgm:pt>
    <dgm:pt modelId="{3A563D13-58A5-CF43-97C9-75C9824AE4FA}">
      <dgm:prSet phldrT="[Text]" custT="1"/>
      <dgm:spPr/>
      <dgm:t>
        <a:bodyPr/>
        <a:lstStyle/>
        <a:p>
          <a:r>
            <a:rPr lang="en-US" sz="3200" b="1" dirty="0">
              <a:solidFill>
                <a:srgbClr val="C00000"/>
              </a:solidFill>
              <a:latin typeface="+mn-lt"/>
            </a:rPr>
            <a:t>Legal and Ethical aspects of donor inseminations</a:t>
          </a:r>
        </a:p>
      </dgm:t>
    </dgm:pt>
    <dgm:pt modelId="{036BB519-3EBE-CB46-8203-3941B5F95E77}" type="parTrans" cxnId="{F295B4D0-FADE-9F44-B755-D5A719320E3D}">
      <dgm:prSet/>
      <dgm:spPr/>
      <dgm:t>
        <a:bodyPr/>
        <a:lstStyle/>
        <a:p>
          <a:endParaRPr lang="en-US"/>
        </a:p>
      </dgm:t>
    </dgm:pt>
    <dgm:pt modelId="{BA2DB101-DFD9-EE43-95B5-E81C9999A214}" type="sibTrans" cxnId="{F295B4D0-FADE-9F44-B755-D5A719320E3D}">
      <dgm:prSet/>
      <dgm:spPr/>
      <dgm:t>
        <a:bodyPr/>
        <a:lstStyle/>
        <a:p>
          <a:endParaRPr lang="en-US"/>
        </a:p>
      </dgm:t>
    </dgm:pt>
    <dgm:pt modelId="{F53C8F9D-38A6-A640-B16B-02ACEE51DEAD}" type="asst">
      <dgm:prSet phldrT="[Text]" custT="1"/>
      <dgm:spPr/>
      <dgm:t>
        <a:bodyPr/>
        <a:lstStyle/>
        <a:p>
          <a:pPr>
            <a:buClr>
              <a:srgbClr val="C00000"/>
            </a:buClr>
            <a:buNone/>
          </a:pPr>
          <a:r>
            <a:rPr lang="en-IN" sz="1800" b="1" dirty="0">
              <a:latin typeface="+mn-lt"/>
              <a:cs typeface="Times New Roman" pitchFamily="18" charset="0"/>
            </a:rPr>
            <a:t>ART clinic &amp; couple, both shall have the fullest possible information from the semen bank of the donor such as</a:t>
          </a:r>
        </a:p>
        <a:p>
          <a:pPr>
            <a:buClr>
              <a:srgbClr val="C00000"/>
            </a:buClr>
            <a:buNone/>
          </a:pPr>
          <a:r>
            <a:rPr lang="en-IN" sz="1800" b="1" dirty="0">
              <a:latin typeface="+mn-lt"/>
              <a:cs typeface="Times New Roman" pitchFamily="18" charset="0"/>
            </a:rPr>
            <a:t>---- height, weight, skin colour, blood group, education qualification, profession, family background, freedom from any known diseases or carrier status, medical or genetic diseases, ethnic origin</a:t>
          </a:r>
          <a:endParaRPr lang="en-US" sz="1800" b="1" dirty="0">
            <a:latin typeface="+mn-lt"/>
          </a:endParaRPr>
        </a:p>
      </dgm:t>
    </dgm:pt>
    <dgm:pt modelId="{5950BBC0-E26A-8B45-A98B-11D341C5FCF7}" type="parTrans" cxnId="{660FA6FA-3CDA-6941-B3B8-E67155C2CFFF}">
      <dgm:prSet/>
      <dgm:spPr/>
      <dgm:t>
        <a:bodyPr/>
        <a:lstStyle/>
        <a:p>
          <a:endParaRPr lang="en-US"/>
        </a:p>
      </dgm:t>
    </dgm:pt>
    <dgm:pt modelId="{9E86E5E3-87AA-7B49-863C-4C435CA68B84}" type="sibTrans" cxnId="{660FA6FA-3CDA-6941-B3B8-E67155C2CFFF}">
      <dgm:prSet/>
      <dgm:spPr/>
      <dgm:t>
        <a:bodyPr/>
        <a:lstStyle/>
        <a:p>
          <a:endParaRPr lang="en-US"/>
        </a:p>
      </dgm:t>
    </dgm:pt>
    <dgm:pt modelId="{B1EF4FC0-7CD2-B74A-9ABB-596CF416370F}">
      <dgm:prSet phldrT="[Text]" custT="1"/>
      <dgm:spPr/>
      <dgm:t>
        <a:bodyPr/>
        <a:lstStyle/>
        <a:p>
          <a:pPr>
            <a:buClr>
              <a:srgbClr val="C00000"/>
            </a:buClr>
          </a:pPr>
          <a:r>
            <a:rPr lang="en-US" altLang="en-US" sz="2000" b="1" dirty="0">
              <a:latin typeface="+mn-lt"/>
              <a:cs typeface="Times New Roman" pitchFamily="18" charset="0"/>
            </a:rPr>
            <a:t>Sperm donor must be informed that the offspring will not know his identity.</a:t>
          </a:r>
          <a:endParaRPr lang="en-US" sz="2000" b="1" dirty="0">
            <a:latin typeface="+mn-lt"/>
          </a:endParaRPr>
        </a:p>
      </dgm:t>
    </dgm:pt>
    <dgm:pt modelId="{DD234140-BB3E-9F4A-9893-0ABA95E01F1E}" type="parTrans" cxnId="{EE7D9FCC-A8AB-6345-88E1-826232F49712}">
      <dgm:prSet/>
      <dgm:spPr/>
      <dgm:t>
        <a:bodyPr/>
        <a:lstStyle/>
        <a:p>
          <a:endParaRPr lang="en-US"/>
        </a:p>
      </dgm:t>
    </dgm:pt>
    <dgm:pt modelId="{1E6483F8-F564-F94D-8AB1-2A9D60334642}" type="sibTrans" cxnId="{EE7D9FCC-A8AB-6345-88E1-826232F49712}">
      <dgm:prSet/>
      <dgm:spPr/>
      <dgm:t>
        <a:bodyPr/>
        <a:lstStyle/>
        <a:p>
          <a:endParaRPr lang="en-US"/>
        </a:p>
      </dgm:t>
    </dgm:pt>
    <dgm:pt modelId="{D18060C1-7BBE-4A4C-AF0F-575379AF6C37}">
      <dgm:prSet phldrT="[Text]" custT="1"/>
      <dgm:spPr/>
      <dgm:t>
        <a:bodyPr/>
        <a:lstStyle/>
        <a:p>
          <a:r>
            <a:rPr lang="en-US" altLang="en-US" sz="2000" b="1" dirty="0">
              <a:latin typeface="+mn-lt"/>
              <a:cs typeface="Times New Roman" pitchFamily="18" charset="0"/>
            </a:rPr>
            <a:t>Informed Consent essential</a:t>
          </a:r>
          <a:endParaRPr lang="en-US" sz="2000" b="1" dirty="0">
            <a:latin typeface="+mn-lt"/>
          </a:endParaRPr>
        </a:p>
      </dgm:t>
    </dgm:pt>
    <dgm:pt modelId="{37A3CFCC-18ED-134F-9E8C-6FEE62D5662E}" type="parTrans" cxnId="{FB3D69DC-7674-1D43-90B8-87AADC501728}">
      <dgm:prSet/>
      <dgm:spPr/>
      <dgm:t>
        <a:bodyPr/>
        <a:lstStyle/>
        <a:p>
          <a:endParaRPr lang="en-US"/>
        </a:p>
      </dgm:t>
    </dgm:pt>
    <dgm:pt modelId="{AE6DBA60-8CFA-8144-87C2-CC05C358DBA4}" type="sibTrans" cxnId="{FB3D69DC-7674-1D43-90B8-87AADC501728}">
      <dgm:prSet/>
      <dgm:spPr/>
      <dgm:t>
        <a:bodyPr/>
        <a:lstStyle/>
        <a:p>
          <a:endParaRPr lang="en-US"/>
        </a:p>
      </dgm:t>
    </dgm:pt>
    <dgm:pt modelId="{DFB00CAB-3B39-E44A-BAD6-5AD238C9B4E8}">
      <dgm:prSet phldrT="[Text]" custT="1"/>
      <dgm:spPr/>
      <dgm:t>
        <a:bodyPr/>
        <a:lstStyle/>
        <a:p>
          <a:r>
            <a:rPr lang="en-US" sz="2000" b="1" dirty="0">
              <a:latin typeface="+mn-lt"/>
              <a:cs typeface="Times New Roman" pitchFamily="18" charset="0"/>
            </a:rPr>
            <a:t>One donor can donate up to 75 times</a:t>
          </a:r>
          <a:endParaRPr lang="en-US" sz="2000" b="1" dirty="0">
            <a:latin typeface="+mn-lt"/>
          </a:endParaRPr>
        </a:p>
      </dgm:t>
    </dgm:pt>
    <dgm:pt modelId="{63A2AEC9-1AA2-544C-AC9F-0D4DFA5A5542}" type="parTrans" cxnId="{310E93C6-7B26-0049-A558-3124811FB4DB}">
      <dgm:prSet/>
      <dgm:spPr/>
      <dgm:t>
        <a:bodyPr/>
        <a:lstStyle/>
        <a:p>
          <a:endParaRPr lang="en-US"/>
        </a:p>
      </dgm:t>
    </dgm:pt>
    <dgm:pt modelId="{B8A3E384-9254-FB40-B627-8FA09F8835C8}" type="sibTrans" cxnId="{310E93C6-7B26-0049-A558-3124811FB4DB}">
      <dgm:prSet/>
      <dgm:spPr/>
      <dgm:t>
        <a:bodyPr/>
        <a:lstStyle/>
        <a:p>
          <a:endParaRPr lang="en-US"/>
        </a:p>
      </dgm:t>
    </dgm:pt>
    <dgm:pt modelId="{A3C6A08B-4A1F-B846-B1CA-AA96F61E0AD4}" type="pres">
      <dgm:prSet presAssocID="{9E24314F-0988-BD44-B7E0-9EA2390CBC3D}" presName="hierChild1" presStyleCnt="0">
        <dgm:presLayoutVars>
          <dgm:orgChart val="1"/>
          <dgm:chPref val="1"/>
          <dgm:dir/>
          <dgm:animOne val="branch"/>
          <dgm:animLvl val="lvl"/>
          <dgm:resizeHandles/>
        </dgm:presLayoutVars>
      </dgm:prSet>
      <dgm:spPr/>
    </dgm:pt>
    <dgm:pt modelId="{DC68FB8B-4FE9-6442-B4CB-00176E48E992}" type="pres">
      <dgm:prSet presAssocID="{3A563D13-58A5-CF43-97C9-75C9824AE4FA}" presName="hierRoot1" presStyleCnt="0">
        <dgm:presLayoutVars>
          <dgm:hierBranch val="init"/>
        </dgm:presLayoutVars>
      </dgm:prSet>
      <dgm:spPr/>
    </dgm:pt>
    <dgm:pt modelId="{AD21D07A-9C7E-E64B-B416-0426BA02F915}" type="pres">
      <dgm:prSet presAssocID="{3A563D13-58A5-CF43-97C9-75C9824AE4FA}" presName="rootComposite1" presStyleCnt="0"/>
      <dgm:spPr/>
    </dgm:pt>
    <dgm:pt modelId="{94A8826A-B9AC-6046-8FB0-A22B3FDF4349}" type="pres">
      <dgm:prSet presAssocID="{3A563D13-58A5-CF43-97C9-75C9824AE4FA}" presName="rootText1" presStyleLbl="node0" presStyleIdx="0" presStyleCnt="1">
        <dgm:presLayoutVars>
          <dgm:chPref val="3"/>
        </dgm:presLayoutVars>
      </dgm:prSet>
      <dgm:spPr/>
    </dgm:pt>
    <dgm:pt modelId="{620F03C0-153B-614A-BCD2-85B19E44DDD3}" type="pres">
      <dgm:prSet presAssocID="{3A563D13-58A5-CF43-97C9-75C9824AE4FA}" presName="rootConnector1" presStyleLbl="node1" presStyleIdx="0" presStyleCnt="0"/>
      <dgm:spPr/>
    </dgm:pt>
    <dgm:pt modelId="{39050E94-484E-F94A-8CAF-6346E6CBD4D8}" type="pres">
      <dgm:prSet presAssocID="{3A563D13-58A5-CF43-97C9-75C9824AE4FA}" presName="hierChild2" presStyleCnt="0"/>
      <dgm:spPr/>
    </dgm:pt>
    <dgm:pt modelId="{C355B59B-80D6-B648-8235-A6A544B56C3C}" type="pres">
      <dgm:prSet presAssocID="{DD234140-BB3E-9F4A-9893-0ABA95E01F1E}" presName="Name37" presStyleLbl="parChTrans1D2" presStyleIdx="0" presStyleCnt="4"/>
      <dgm:spPr/>
    </dgm:pt>
    <dgm:pt modelId="{2E56CA48-DCFD-A241-BF18-51D6AED1A872}" type="pres">
      <dgm:prSet presAssocID="{B1EF4FC0-7CD2-B74A-9ABB-596CF416370F}" presName="hierRoot2" presStyleCnt="0">
        <dgm:presLayoutVars>
          <dgm:hierBranch val="init"/>
        </dgm:presLayoutVars>
      </dgm:prSet>
      <dgm:spPr/>
    </dgm:pt>
    <dgm:pt modelId="{D79580BB-18D1-6C48-A6E6-9D6A7E3DCEA9}" type="pres">
      <dgm:prSet presAssocID="{B1EF4FC0-7CD2-B74A-9ABB-596CF416370F}" presName="rootComposite" presStyleCnt="0"/>
      <dgm:spPr/>
    </dgm:pt>
    <dgm:pt modelId="{0259EDAB-187E-9D48-9802-80222087239D}" type="pres">
      <dgm:prSet presAssocID="{B1EF4FC0-7CD2-B74A-9ABB-596CF416370F}" presName="rootText" presStyleLbl="node2" presStyleIdx="0" presStyleCnt="3">
        <dgm:presLayoutVars>
          <dgm:chPref val="3"/>
        </dgm:presLayoutVars>
      </dgm:prSet>
      <dgm:spPr/>
    </dgm:pt>
    <dgm:pt modelId="{80EDEBEF-023D-644B-AC4C-7D1010AD5D95}" type="pres">
      <dgm:prSet presAssocID="{B1EF4FC0-7CD2-B74A-9ABB-596CF416370F}" presName="rootConnector" presStyleLbl="node2" presStyleIdx="0" presStyleCnt="3"/>
      <dgm:spPr/>
    </dgm:pt>
    <dgm:pt modelId="{36E732BE-C331-7F41-A0B9-8C18B95046EE}" type="pres">
      <dgm:prSet presAssocID="{B1EF4FC0-7CD2-B74A-9ABB-596CF416370F}" presName="hierChild4" presStyleCnt="0"/>
      <dgm:spPr/>
    </dgm:pt>
    <dgm:pt modelId="{DC4AA4F5-14B8-E44D-907B-FC5C44BE388F}" type="pres">
      <dgm:prSet presAssocID="{B1EF4FC0-7CD2-B74A-9ABB-596CF416370F}" presName="hierChild5" presStyleCnt="0"/>
      <dgm:spPr/>
    </dgm:pt>
    <dgm:pt modelId="{D2C0EAED-B335-5744-9900-1745B124C64A}" type="pres">
      <dgm:prSet presAssocID="{37A3CFCC-18ED-134F-9E8C-6FEE62D5662E}" presName="Name37" presStyleLbl="parChTrans1D2" presStyleIdx="1" presStyleCnt="4"/>
      <dgm:spPr/>
    </dgm:pt>
    <dgm:pt modelId="{98BB06E8-EEF4-C544-A9D4-7E0ED1A49510}" type="pres">
      <dgm:prSet presAssocID="{D18060C1-7BBE-4A4C-AF0F-575379AF6C37}" presName="hierRoot2" presStyleCnt="0">
        <dgm:presLayoutVars>
          <dgm:hierBranch val="init"/>
        </dgm:presLayoutVars>
      </dgm:prSet>
      <dgm:spPr/>
    </dgm:pt>
    <dgm:pt modelId="{C0A572D1-8847-724D-ADBA-188CE08B878A}" type="pres">
      <dgm:prSet presAssocID="{D18060C1-7BBE-4A4C-AF0F-575379AF6C37}" presName="rootComposite" presStyleCnt="0"/>
      <dgm:spPr/>
    </dgm:pt>
    <dgm:pt modelId="{86C55B87-409E-4C41-87F9-3D422A7B4E9B}" type="pres">
      <dgm:prSet presAssocID="{D18060C1-7BBE-4A4C-AF0F-575379AF6C37}" presName="rootText" presStyleLbl="node2" presStyleIdx="1" presStyleCnt="3">
        <dgm:presLayoutVars>
          <dgm:chPref val="3"/>
        </dgm:presLayoutVars>
      </dgm:prSet>
      <dgm:spPr/>
    </dgm:pt>
    <dgm:pt modelId="{20B363BC-E6E8-F941-8A7F-7BAF95CFD764}" type="pres">
      <dgm:prSet presAssocID="{D18060C1-7BBE-4A4C-AF0F-575379AF6C37}" presName="rootConnector" presStyleLbl="node2" presStyleIdx="1" presStyleCnt="3"/>
      <dgm:spPr/>
    </dgm:pt>
    <dgm:pt modelId="{1654CED0-D87B-3248-AEC8-164B730C23F9}" type="pres">
      <dgm:prSet presAssocID="{D18060C1-7BBE-4A4C-AF0F-575379AF6C37}" presName="hierChild4" presStyleCnt="0"/>
      <dgm:spPr/>
    </dgm:pt>
    <dgm:pt modelId="{24D07569-D109-D14B-9D1E-5490DC8A4E59}" type="pres">
      <dgm:prSet presAssocID="{D18060C1-7BBE-4A4C-AF0F-575379AF6C37}" presName="hierChild5" presStyleCnt="0"/>
      <dgm:spPr/>
    </dgm:pt>
    <dgm:pt modelId="{70C344D6-CE55-D146-B3D5-CB86E094554D}" type="pres">
      <dgm:prSet presAssocID="{63A2AEC9-1AA2-544C-AC9F-0D4DFA5A5542}" presName="Name37" presStyleLbl="parChTrans1D2" presStyleIdx="2" presStyleCnt="4"/>
      <dgm:spPr/>
    </dgm:pt>
    <dgm:pt modelId="{7DA319F7-2588-C14C-B2EB-0000C10F20C4}" type="pres">
      <dgm:prSet presAssocID="{DFB00CAB-3B39-E44A-BAD6-5AD238C9B4E8}" presName="hierRoot2" presStyleCnt="0">
        <dgm:presLayoutVars>
          <dgm:hierBranch val="init"/>
        </dgm:presLayoutVars>
      </dgm:prSet>
      <dgm:spPr/>
    </dgm:pt>
    <dgm:pt modelId="{64F980F3-FD07-2547-92F3-FBCC853D2E4B}" type="pres">
      <dgm:prSet presAssocID="{DFB00CAB-3B39-E44A-BAD6-5AD238C9B4E8}" presName="rootComposite" presStyleCnt="0"/>
      <dgm:spPr/>
    </dgm:pt>
    <dgm:pt modelId="{ACEC27B5-ED0B-994E-83DA-104024B0E893}" type="pres">
      <dgm:prSet presAssocID="{DFB00CAB-3B39-E44A-BAD6-5AD238C9B4E8}" presName="rootText" presStyleLbl="node2" presStyleIdx="2" presStyleCnt="3">
        <dgm:presLayoutVars>
          <dgm:chPref val="3"/>
        </dgm:presLayoutVars>
      </dgm:prSet>
      <dgm:spPr/>
    </dgm:pt>
    <dgm:pt modelId="{E3DE863B-575C-AB4F-97B9-CED1AF3A4CFA}" type="pres">
      <dgm:prSet presAssocID="{DFB00CAB-3B39-E44A-BAD6-5AD238C9B4E8}" presName="rootConnector" presStyleLbl="node2" presStyleIdx="2" presStyleCnt="3"/>
      <dgm:spPr/>
    </dgm:pt>
    <dgm:pt modelId="{7AA43477-4045-F84D-8F8E-CE77F43AA602}" type="pres">
      <dgm:prSet presAssocID="{DFB00CAB-3B39-E44A-BAD6-5AD238C9B4E8}" presName="hierChild4" presStyleCnt="0"/>
      <dgm:spPr/>
    </dgm:pt>
    <dgm:pt modelId="{DD0378E7-311B-7948-86A7-72BD7863E689}" type="pres">
      <dgm:prSet presAssocID="{DFB00CAB-3B39-E44A-BAD6-5AD238C9B4E8}" presName="hierChild5" presStyleCnt="0"/>
      <dgm:spPr/>
    </dgm:pt>
    <dgm:pt modelId="{CAEF00AF-6BF1-554A-AC17-821AC4BDB65E}" type="pres">
      <dgm:prSet presAssocID="{3A563D13-58A5-CF43-97C9-75C9824AE4FA}" presName="hierChild3" presStyleCnt="0"/>
      <dgm:spPr/>
    </dgm:pt>
    <dgm:pt modelId="{0F8E91CF-98A4-834D-B1AD-343B2ED7D74C}" type="pres">
      <dgm:prSet presAssocID="{5950BBC0-E26A-8B45-A98B-11D341C5FCF7}" presName="Name111" presStyleLbl="parChTrans1D2" presStyleIdx="3" presStyleCnt="4"/>
      <dgm:spPr/>
    </dgm:pt>
    <dgm:pt modelId="{8D9625AD-CEB6-934A-97BE-C77526256E3F}" type="pres">
      <dgm:prSet presAssocID="{F53C8F9D-38A6-A640-B16B-02ACEE51DEAD}" presName="hierRoot3" presStyleCnt="0">
        <dgm:presLayoutVars>
          <dgm:hierBranch val="init"/>
        </dgm:presLayoutVars>
      </dgm:prSet>
      <dgm:spPr/>
    </dgm:pt>
    <dgm:pt modelId="{FED1033F-6DB8-864E-A42D-342449661AB6}" type="pres">
      <dgm:prSet presAssocID="{F53C8F9D-38A6-A640-B16B-02ACEE51DEAD}" presName="rootComposite3" presStyleCnt="0"/>
      <dgm:spPr/>
    </dgm:pt>
    <dgm:pt modelId="{9A7ECFBF-E928-E04E-9411-B54A0418D110}" type="pres">
      <dgm:prSet presAssocID="{F53C8F9D-38A6-A640-B16B-02ACEE51DEAD}" presName="rootText3" presStyleLbl="asst1" presStyleIdx="0" presStyleCnt="1" custScaleX="155784" custScaleY="140902" custLinFactNeighborX="-5758" custLinFactNeighborY="-10749">
        <dgm:presLayoutVars>
          <dgm:chPref val="3"/>
        </dgm:presLayoutVars>
      </dgm:prSet>
      <dgm:spPr/>
    </dgm:pt>
    <dgm:pt modelId="{C1BD0E5A-FE95-AF4F-A579-1A21BF7DE820}" type="pres">
      <dgm:prSet presAssocID="{F53C8F9D-38A6-A640-B16B-02ACEE51DEAD}" presName="rootConnector3" presStyleLbl="asst1" presStyleIdx="0" presStyleCnt="1"/>
      <dgm:spPr/>
    </dgm:pt>
    <dgm:pt modelId="{211A4A23-39D7-1F4D-87EA-A53097EBAFFE}" type="pres">
      <dgm:prSet presAssocID="{F53C8F9D-38A6-A640-B16B-02ACEE51DEAD}" presName="hierChild6" presStyleCnt="0"/>
      <dgm:spPr/>
    </dgm:pt>
    <dgm:pt modelId="{F8920DD7-B5E3-A342-9496-607F9C59B409}" type="pres">
      <dgm:prSet presAssocID="{F53C8F9D-38A6-A640-B16B-02ACEE51DEAD}" presName="hierChild7" presStyleCnt="0"/>
      <dgm:spPr/>
    </dgm:pt>
  </dgm:ptLst>
  <dgm:cxnLst>
    <dgm:cxn modelId="{A4BC3621-E6F1-3E4A-8DC5-7B354A4B67B3}" type="presOf" srcId="{F53C8F9D-38A6-A640-B16B-02ACEE51DEAD}" destId="{C1BD0E5A-FE95-AF4F-A579-1A21BF7DE820}" srcOrd="1" destOrd="0" presId="urn:microsoft.com/office/officeart/2005/8/layout/orgChart1"/>
    <dgm:cxn modelId="{72B66822-713B-9745-AB5E-9CDA42D2054F}" type="presOf" srcId="{5950BBC0-E26A-8B45-A98B-11D341C5FCF7}" destId="{0F8E91CF-98A4-834D-B1AD-343B2ED7D74C}" srcOrd="0" destOrd="0" presId="urn:microsoft.com/office/officeart/2005/8/layout/orgChart1"/>
    <dgm:cxn modelId="{74A7B534-28BF-A545-85B9-53CADFE47EB9}" type="presOf" srcId="{37A3CFCC-18ED-134F-9E8C-6FEE62D5662E}" destId="{D2C0EAED-B335-5744-9900-1745B124C64A}" srcOrd="0" destOrd="0" presId="urn:microsoft.com/office/officeart/2005/8/layout/orgChart1"/>
    <dgm:cxn modelId="{F5FF063C-A258-2E4A-B682-87D9025DBD4D}" type="presOf" srcId="{63A2AEC9-1AA2-544C-AC9F-0D4DFA5A5542}" destId="{70C344D6-CE55-D146-B3D5-CB86E094554D}" srcOrd="0" destOrd="0" presId="urn:microsoft.com/office/officeart/2005/8/layout/orgChart1"/>
    <dgm:cxn modelId="{35820575-4ED9-0440-B4C9-DA604CD270C5}" type="presOf" srcId="{DFB00CAB-3B39-E44A-BAD6-5AD238C9B4E8}" destId="{ACEC27B5-ED0B-994E-83DA-104024B0E893}" srcOrd="0" destOrd="0" presId="urn:microsoft.com/office/officeart/2005/8/layout/orgChart1"/>
    <dgm:cxn modelId="{16B2AD84-61D0-B546-90D5-2E7D113912B3}" type="presOf" srcId="{DFB00CAB-3B39-E44A-BAD6-5AD238C9B4E8}" destId="{E3DE863B-575C-AB4F-97B9-CED1AF3A4CFA}" srcOrd="1" destOrd="0" presId="urn:microsoft.com/office/officeart/2005/8/layout/orgChart1"/>
    <dgm:cxn modelId="{AF2A1194-5DF1-3446-8A68-F42D03268569}" type="presOf" srcId="{B1EF4FC0-7CD2-B74A-9ABB-596CF416370F}" destId="{0259EDAB-187E-9D48-9802-80222087239D}" srcOrd="0" destOrd="0" presId="urn:microsoft.com/office/officeart/2005/8/layout/orgChart1"/>
    <dgm:cxn modelId="{2CB28D9E-0074-B246-A8A1-EA933887DE09}" type="presOf" srcId="{3A563D13-58A5-CF43-97C9-75C9824AE4FA}" destId="{94A8826A-B9AC-6046-8FB0-A22B3FDF4349}" srcOrd="0" destOrd="0" presId="urn:microsoft.com/office/officeart/2005/8/layout/orgChart1"/>
    <dgm:cxn modelId="{C3EAD0BA-65DE-BF45-A363-38AD4C490CA1}" type="presOf" srcId="{9E24314F-0988-BD44-B7E0-9EA2390CBC3D}" destId="{A3C6A08B-4A1F-B846-B1CA-AA96F61E0AD4}" srcOrd="0" destOrd="0" presId="urn:microsoft.com/office/officeart/2005/8/layout/orgChart1"/>
    <dgm:cxn modelId="{A128E6BB-6EFA-7B42-98BE-01E76419D366}" type="presOf" srcId="{B1EF4FC0-7CD2-B74A-9ABB-596CF416370F}" destId="{80EDEBEF-023D-644B-AC4C-7D1010AD5D95}" srcOrd="1" destOrd="0" presId="urn:microsoft.com/office/officeart/2005/8/layout/orgChart1"/>
    <dgm:cxn modelId="{7CAC2CC1-5C41-B841-B2CE-76157959890F}" type="presOf" srcId="{D18060C1-7BBE-4A4C-AF0F-575379AF6C37}" destId="{86C55B87-409E-4C41-87F9-3D422A7B4E9B}" srcOrd="0" destOrd="0" presId="urn:microsoft.com/office/officeart/2005/8/layout/orgChart1"/>
    <dgm:cxn modelId="{781F92C5-9AD4-E147-BA1F-B6869C2C8A2B}" type="presOf" srcId="{3A563D13-58A5-CF43-97C9-75C9824AE4FA}" destId="{620F03C0-153B-614A-BCD2-85B19E44DDD3}" srcOrd="1" destOrd="0" presId="urn:microsoft.com/office/officeart/2005/8/layout/orgChart1"/>
    <dgm:cxn modelId="{310E93C6-7B26-0049-A558-3124811FB4DB}" srcId="{3A563D13-58A5-CF43-97C9-75C9824AE4FA}" destId="{DFB00CAB-3B39-E44A-BAD6-5AD238C9B4E8}" srcOrd="3" destOrd="0" parTransId="{63A2AEC9-1AA2-544C-AC9F-0D4DFA5A5542}" sibTransId="{B8A3E384-9254-FB40-B627-8FA09F8835C8}"/>
    <dgm:cxn modelId="{EE7D9FCC-A8AB-6345-88E1-826232F49712}" srcId="{3A563D13-58A5-CF43-97C9-75C9824AE4FA}" destId="{B1EF4FC0-7CD2-B74A-9ABB-596CF416370F}" srcOrd="1" destOrd="0" parTransId="{DD234140-BB3E-9F4A-9893-0ABA95E01F1E}" sibTransId="{1E6483F8-F564-F94D-8AB1-2A9D60334642}"/>
    <dgm:cxn modelId="{F295B4D0-FADE-9F44-B755-D5A719320E3D}" srcId="{9E24314F-0988-BD44-B7E0-9EA2390CBC3D}" destId="{3A563D13-58A5-CF43-97C9-75C9824AE4FA}" srcOrd="0" destOrd="0" parTransId="{036BB519-3EBE-CB46-8203-3941B5F95E77}" sibTransId="{BA2DB101-DFD9-EE43-95B5-E81C9999A214}"/>
    <dgm:cxn modelId="{AB475FD4-267D-6845-8BAA-69FA9F4BE4EC}" type="presOf" srcId="{DD234140-BB3E-9F4A-9893-0ABA95E01F1E}" destId="{C355B59B-80D6-B648-8235-A6A544B56C3C}" srcOrd="0" destOrd="0" presId="urn:microsoft.com/office/officeart/2005/8/layout/orgChart1"/>
    <dgm:cxn modelId="{FB3D69DC-7674-1D43-90B8-87AADC501728}" srcId="{3A563D13-58A5-CF43-97C9-75C9824AE4FA}" destId="{D18060C1-7BBE-4A4C-AF0F-575379AF6C37}" srcOrd="2" destOrd="0" parTransId="{37A3CFCC-18ED-134F-9E8C-6FEE62D5662E}" sibTransId="{AE6DBA60-8CFA-8144-87C2-CC05C358DBA4}"/>
    <dgm:cxn modelId="{3E9C8DEE-B145-584D-8E11-B5299237B339}" type="presOf" srcId="{F53C8F9D-38A6-A640-B16B-02ACEE51DEAD}" destId="{9A7ECFBF-E928-E04E-9411-B54A0418D110}" srcOrd="0" destOrd="0" presId="urn:microsoft.com/office/officeart/2005/8/layout/orgChart1"/>
    <dgm:cxn modelId="{660FA6FA-3CDA-6941-B3B8-E67155C2CFFF}" srcId="{3A563D13-58A5-CF43-97C9-75C9824AE4FA}" destId="{F53C8F9D-38A6-A640-B16B-02ACEE51DEAD}" srcOrd="0" destOrd="0" parTransId="{5950BBC0-E26A-8B45-A98B-11D341C5FCF7}" sibTransId="{9E86E5E3-87AA-7B49-863C-4C435CA68B84}"/>
    <dgm:cxn modelId="{D006C6FE-BD47-D64D-AA3A-950B09D36486}" type="presOf" srcId="{D18060C1-7BBE-4A4C-AF0F-575379AF6C37}" destId="{20B363BC-E6E8-F941-8A7F-7BAF95CFD764}" srcOrd="1" destOrd="0" presId="urn:microsoft.com/office/officeart/2005/8/layout/orgChart1"/>
    <dgm:cxn modelId="{58AEC4DB-AC71-6B45-97DB-1FCB72748DDF}" type="presParOf" srcId="{A3C6A08B-4A1F-B846-B1CA-AA96F61E0AD4}" destId="{DC68FB8B-4FE9-6442-B4CB-00176E48E992}" srcOrd="0" destOrd="0" presId="urn:microsoft.com/office/officeart/2005/8/layout/orgChart1"/>
    <dgm:cxn modelId="{E739BDAE-D871-274A-8259-A13185489DA7}" type="presParOf" srcId="{DC68FB8B-4FE9-6442-B4CB-00176E48E992}" destId="{AD21D07A-9C7E-E64B-B416-0426BA02F915}" srcOrd="0" destOrd="0" presId="urn:microsoft.com/office/officeart/2005/8/layout/orgChart1"/>
    <dgm:cxn modelId="{6732EE82-B5AB-CE47-8F14-32EC9A999B01}" type="presParOf" srcId="{AD21D07A-9C7E-E64B-B416-0426BA02F915}" destId="{94A8826A-B9AC-6046-8FB0-A22B3FDF4349}" srcOrd="0" destOrd="0" presId="urn:microsoft.com/office/officeart/2005/8/layout/orgChart1"/>
    <dgm:cxn modelId="{D943F85D-5567-D049-B84B-02E56E438ED6}" type="presParOf" srcId="{AD21D07A-9C7E-E64B-B416-0426BA02F915}" destId="{620F03C0-153B-614A-BCD2-85B19E44DDD3}" srcOrd="1" destOrd="0" presId="urn:microsoft.com/office/officeart/2005/8/layout/orgChart1"/>
    <dgm:cxn modelId="{35E4CD34-559B-0C40-9046-01A7E7057204}" type="presParOf" srcId="{DC68FB8B-4FE9-6442-B4CB-00176E48E992}" destId="{39050E94-484E-F94A-8CAF-6346E6CBD4D8}" srcOrd="1" destOrd="0" presId="urn:microsoft.com/office/officeart/2005/8/layout/orgChart1"/>
    <dgm:cxn modelId="{AB141722-9849-3446-A42F-2B975021378C}" type="presParOf" srcId="{39050E94-484E-F94A-8CAF-6346E6CBD4D8}" destId="{C355B59B-80D6-B648-8235-A6A544B56C3C}" srcOrd="0" destOrd="0" presId="urn:microsoft.com/office/officeart/2005/8/layout/orgChart1"/>
    <dgm:cxn modelId="{1D947601-DF6B-7E40-8FEA-5599DC23B7D9}" type="presParOf" srcId="{39050E94-484E-F94A-8CAF-6346E6CBD4D8}" destId="{2E56CA48-DCFD-A241-BF18-51D6AED1A872}" srcOrd="1" destOrd="0" presId="urn:microsoft.com/office/officeart/2005/8/layout/orgChart1"/>
    <dgm:cxn modelId="{3268CE7E-086C-0C4C-A674-5546E16B43D6}" type="presParOf" srcId="{2E56CA48-DCFD-A241-BF18-51D6AED1A872}" destId="{D79580BB-18D1-6C48-A6E6-9D6A7E3DCEA9}" srcOrd="0" destOrd="0" presId="urn:microsoft.com/office/officeart/2005/8/layout/orgChart1"/>
    <dgm:cxn modelId="{5938EBF1-F151-4343-A869-52CB4E319C80}" type="presParOf" srcId="{D79580BB-18D1-6C48-A6E6-9D6A7E3DCEA9}" destId="{0259EDAB-187E-9D48-9802-80222087239D}" srcOrd="0" destOrd="0" presId="urn:microsoft.com/office/officeart/2005/8/layout/orgChart1"/>
    <dgm:cxn modelId="{B5DBF498-E737-9A46-A448-7F805714A82D}" type="presParOf" srcId="{D79580BB-18D1-6C48-A6E6-9D6A7E3DCEA9}" destId="{80EDEBEF-023D-644B-AC4C-7D1010AD5D95}" srcOrd="1" destOrd="0" presId="urn:microsoft.com/office/officeart/2005/8/layout/orgChart1"/>
    <dgm:cxn modelId="{4218D75C-99C1-4D41-A261-92FD0463B414}" type="presParOf" srcId="{2E56CA48-DCFD-A241-BF18-51D6AED1A872}" destId="{36E732BE-C331-7F41-A0B9-8C18B95046EE}" srcOrd="1" destOrd="0" presId="urn:microsoft.com/office/officeart/2005/8/layout/orgChart1"/>
    <dgm:cxn modelId="{DFE8764A-ADAC-1144-BF18-7D25ACC6EC8E}" type="presParOf" srcId="{2E56CA48-DCFD-A241-BF18-51D6AED1A872}" destId="{DC4AA4F5-14B8-E44D-907B-FC5C44BE388F}" srcOrd="2" destOrd="0" presId="urn:microsoft.com/office/officeart/2005/8/layout/orgChart1"/>
    <dgm:cxn modelId="{5471E594-A4DC-B941-B9FB-EECDCEA494D8}" type="presParOf" srcId="{39050E94-484E-F94A-8CAF-6346E6CBD4D8}" destId="{D2C0EAED-B335-5744-9900-1745B124C64A}" srcOrd="2" destOrd="0" presId="urn:microsoft.com/office/officeart/2005/8/layout/orgChart1"/>
    <dgm:cxn modelId="{017CA461-BADC-9849-9459-E28DE2DB62DC}" type="presParOf" srcId="{39050E94-484E-F94A-8CAF-6346E6CBD4D8}" destId="{98BB06E8-EEF4-C544-A9D4-7E0ED1A49510}" srcOrd="3" destOrd="0" presId="urn:microsoft.com/office/officeart/2005/8/layout/orgChart1"/>
    <dgm:cxn modelId="{F11A7812-CE4A-B741-8F8E-2958A7FBB417}" type="presParOf" srcId="{98BB06E8-EEF4-C544-A9D4-7E0ED1A49510}" destId="{C0A572D1-8847-724D-ADBA-188CE08B878A}" srcOrd="0" destOrd="0" presId="urn:microsoft.com/office/officeart/2005/8/layout/orgChart1"/>
    <dgm:cxn modelId="{8EB50CAE-7061-5041-8D7E-98A968F63FC5}" type="presParOf" srcId="{C0A572D1-8847-724D-ADBA-188CE08B878A}" destId="{86C55B87-409E-4C41-87F9-3D422A7B4E9B}" srcOrd="0" destOrd="0" presId="urn:microsoft.com/office/officeart/2005/8/layout/orgChart1"/>
    <dgm:cxn modelId="{ACB11B67-EE06-C74A-9961-B93BFC15D566}" type="presParOf" srcId="{C0A572D1-8847-724D-ADBA-188CE08B878A}" destId="{20B363BC-E6E8-F941-8A7F-7BAF95CFD764}" srcOrd="1" destOrd="0" presId="urn:microsoft.com/office/officeart/2005/8/layout/orgChart1"/>
    <dgm:cxn modelId="{B5CEE276-30D4-6143-AFFC-CD7936E059CB}" type="presParOf" srcId="{98BB06E8-EEF4-C544-A9D4-7E0ED1A49510}" destId="{1654CED0-D87B-3248-AEC8-164B730C23F9}" srcOrd="1" destOrd="0" presId="urn:microsoft.com/office/officeart/2005/8/layout/orgChart1"/>
    <dgm:cxn modelId="{9246091B-67D9-FD4A-A9B3-B2D2BF6471B0}" type="presParOf" srcId="{98BB06E8-EEF4-C544-A9D4-7E0ED1A49510}" destId="{24D07569-D109-D14B-9D1E-5490DC8A4E59}" srcOrd="2" destOrd="0" presId="urn:microsoft.com/office/officeart/2005/8/layout/orgChart1"/>
    <dgm:cxn modelId="{69ECAFB7-5C48-A244-9480-CDFA74F9B79E}" type="presParOf" srcId="{39050E94-484E-F94A-8CAF-6346E6CBD4D8}" destId="{70C344D6-CE55-D146-B3D5-CB86E094554D}" srcOrd="4" destOrd="0" presId="urn:microsoft.com/office/officeart/2005/8/layout/orgChart1"/>
    <dgm:cxn modelId="{44491265-FD83-2F49-B2C5-31AABE4C1A28}" type="presParOf" srcId="{39050E94-484E-F94A-8CAF-6346E6CBD4D8}" destId="{7DA319F7-2588-C14C-B2EB-0000C10F20C4}" srcOrd="5" destOrd="0" presId="urn:microsoft.com/office/officeart/2005/8/layout/orgChart1"/>
    <dgm:cxn modelId="{956693A7-324F-F940-81DA-2C6514ECEF58}" type="presParOf" srcId="{7DA319F7-2588-C14C-B2EB-0000C10F20C4}" destId="{64F980F3-FD07-2547-92F3-FBCC853D2E4B}" srcOrd="0" destOrd="0" presId="urn:microsoft.com/office/officeart/2005/8/layout/orgChart1"/>
    <dgm:cxn modelId="{E575EF47-4443-B741-B446-15EDEAECD0B8}" type="presParOf" srcId="{64F980F3-FD07-2547-92F3-FBCC853D2E4B}" destId="{ACEC27B5-ED0B-994E-83DA-104024B0E893}" srcOrd="0" destOrd="0" presId="urn:microsoft.com/office/officeart/2005/8/layout/orgChart1"/>
    <dgm:cxn modelId="{7AA9EC0F-592F-B24B-975D-EFF08F96BE44}" type="presParOf" srcId="{64F980F3-FD07-2547-92F3-FBCC853D2E4B}" destId="{E3DE863B-575C-AB4F-97B9-CED1AF3A4CFA}" srcOrd="1" destOrd="0" presId="urn:microsoft.com/office/officeart/2005/8/layout/orgChart1"/>
    <dgm:cxn modelId="{3DC421BD-943B-BB4A-A4FA-936F359CD402}" type="presParOf" srcId="{7DA319F7-2588-C14C-B2EB-0000C10F20C4}" destId="{7AA43477-4045-F84D-8F8E-CE77F43AA602}" srcOrd="1" destOrd="0" presId="urn:microsoft.com/office/officeart/2005/8/layout/orgChart1"/>
    <dgm:cxn modelId="{FD7B2A4F-318F-624B-ACC8-B4F5421A1A4A}" type="presParOf" srcId="{7DA319F7-2588-C14C-B2EB-0000C10F20C4}" destId="{DD0378E7-311B-7948-86A7-72BD7863E689}" srcOrd="2" destOrd="0" presId="urn:microsoft.com/office/officeart/2005/8/layout/orgChart1"/>
    <dgm:cxn modelId="{6CA83359-7E28-8F4E-BDC2-910971212F91}" type="presParOf" srcId="{DC68FB8B-4FE9-6442-B4CB-00176E48E992}" destId="{CAEF00AF-6BF1-554A-AC17-821AC4BDB65E}" srcOrd="2" destOrd="0" presId="urn:microsoft.com/office/officeart/2005/8/layout/orgChart1"/>
    <dgm:cxn modelId="{7F3D287F-BF03-8047-8A5A-B65CAC8DCA0E}" type="presParOf" srcId="{CAEF00AF-6BF1-554A-AC17-821AC4BDB65E}" destId="{0F8E91CF-98A4-834D-B1AD-343B2ED7D74C}" srcOrd="0" destOrd="0" presId="urn:microsoft.com/office/officeart/2005/8/layout/orgChart1"/>
    <dgm:cxn modelId="{2FBEF556-70E3-2643-9B4B-B6E427CEE381}" type="presParOf" srcId="{CAEF00AF-6BF1-554A-AC17-821AC4BDB65E}" destId="{8D9625AD-CEB6-934A-97BE-C77526256E3F}" srcOrd="1" destOrd="0" presId="urn:microsoft.com/office/officeart/2005/8/layout/orgChart1"/>
    <dgm:cxn modelId="{210C98FB-EBF1-FF41-8500-413699133358}" type="presParOf" srcId="{8D9625AD-CEB6-934A-97BE-C77526256E3F}" destId="{FED1033F-6DB8-864E-A42D-342449661AB6}" srcOrd="0" destOrd="0" presId="urn:microsoft.com/office/officeart/2005/8/layout/orgChart1"/>
    <dgm:cxn modelId="{4447C045-3F51-524D-8081-DF12D4033DC6}" type="presParOf" srcId="{FED1033F-6DB8-864E-A42D-342449661AB6}" destId="{9A7ECFBF-E928-E04E-9411-B54A0418D110}" srcOrd="0" destOrd="0" presId="urn:microsoft.com/office/officeart/2005/8/layout/orgChart1"/>
    <dgm:cxn modelId="{CEFAC984-28DB-0248-8F43-4F1DAB9A133E}" type="presParOf" srcId="{FED1033F-6DB8-864E-A42D-342449661AB6}" destId="{C1BD0E5A-FE95-AF4F-A579-1A21BF7DE820}" srcOrd="1" destOrd="0" presId="urn:microsoft.com/office/officeart/2005/8/layout/orgChart1"/>
    <dgm:cxn modelId="{60188343-9FFA-0348-B3E2-88D17AA9B3CE}" type="presParOf" srcId="{8D9625AD-CEB6-934A-97BE-C77526256E3F}" destId="{211A4A23-39D7-1F4D-87EA-A53097EBAFFE}" srcOrd="1" destOrd="0" presId="urn:microsoft.com/office/officeart/2005/8/layout/orgChart1"/>
    <dgm:cxn modelId="{DDFBA8F2-DA87-3046-AA24-E88E6033A67A}" type="presParOf" srcId="{8D9625AD-CEB6-934A-97BE-C77526256E3F}" destId="{F8920DD7-B5E3-A342-9496-607F9C59B40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1F0A5-8FF3-6F4B-9C30-BEE0CC48F178}">
      <dsp:nvSpPr>
        <dsp:cNvPr id="0" name=""/>
        <dsp:cNvSpPr/>
      </dsp:nvSpPr>
      <dsp:spPr>
        <a:xfrm>
          <a:off x="5639392" y="1297457"/>
          <a:ext cx="399461" cy="1435159"/>
        </a:xfrm>
        <a:custGeom>
          <a:avLst/>
          <a:gdLst/>
          <a:ahLst/>
          <a:cxnLst/>
          <a:rect l="0" t="0" r="0" b="0"/>
          <a:pathLst>
            <a:path>
              <a:moveTo>
                <a:pt x="399461" y="0"/>
              </a:moveTo>
              <a:lnTo>
                <a:pt x="399461" y="1435159"/>
              </a:lnTo>
              <a:lnTo>
                <a:pt x="0" y="143515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644E3D-358E-C546-887C-DA9F840CB4B5}">
      <dsp:nvSpPr>
        <dsp:cNvPr id="0" name=""/>
        <dsp:cNvSpPr/>
      </dsp:nvSpPr>
      <dsp:spPr>
        <a:xfrm>
          <a:off x="6038854" y="1297457"/>
          <a:ext cx="4684366" cy="3455411"/>
        </a:xfrm>
        <a:custGeom>
          <a:avLst/>
          <a:gdLst/>
          <a:ahLst/>
          <a:cxnLst/>
          <a:rect l="0" t="0" r="0" b="0"/>
          <a:pathLst>
            <a:path>
              <a:moveTo>
                <a:pt x="0" y="0"/>
              </a:moveTo>
              <a:lnTo>
                <a:pt x="0" y="3182945"/>
              </a:lnTo>
              <a:lnTo>
                <a:pt x="4684366" y="3182945"/>
              </a:lnTo>
              <a:lnTo>
                <a:pt x="4684366" y="34554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ABDF87-5E3E-FB45-8B61-2988CA6994E4}">
      <dsp:nvSpPr>
        <dsp:cNvPr id="0" name=""/>
        <dsp:cNvSpPr/>
      </dsp:nvSpPr>
      <dsp:spPr>
        <a:xfrm>
          <a:off x="6038854" y="1297457"/>
          <a:ext cx="1544519" cy="3455411"/>
        </a:xfrm>
        <a:custGeom>
          <a:avLst/>
          <a:gdLst/>
          <a:ahLst/>
          <a:cxnLst/>
          <a:rect l="0" t="0" r="0" b="0"/>
          <a:pathLst>
            <a:path>
              <a:moveTo>
                <a:pt x="0" y="0"/>
              </a:moveTo>
              <a:lnTo>
                <a:pt x="0" y="3182945"/>
              </a:lnTo>
              <a:lnTo>
                <a:pt x="1544519" y="3182945"/>
              </a:lnTo>
              <a:lnTo>
                <a:pt x="1544519" y="34554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4A3D7A-977F-7541-B675-037BB4EA3E48}">
      <dsp:nvSpPr>
        <dsp:cNvPr id="0" name=""/>
        <dsp:cNvSpPr/>
      </dsp:nvSpPr>
      <dsp:spPr>
        <a:xfrm>
          <a:off x="4443526" y="1297457"/>
          <a:ext cx="1595327" cy="3455411"/>
        </a:xfrm>
        <a:custGeom>
          <a:avLst/>
          <a:gdLst/>
          <a:ahLst/>
          <a:cxnLst/>
          <a:rect l="0" t="0" r="0" b="0"/>
          <a:pathLst>
            <a:path>
              <a:moveTo>
                <a:pt x="1595327" y="0"/>
              </a:moveTo>
              <a:lnTo>
                <a:pt x="1595327" y="3182945"/>
              </a:lnTo>
              <a:lnTo>
                <a:pt x="0" y="3182945"/>
              </a:lnTo>
              <a:lnTo>
                <a:pt x="0" y="34554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7316A-0FA8-0E46-A284-5F5E6A02624A}">
      <dsp:nvSpPr>
        <dsp:cNvPr id="0" name=""/>
        <dsp:cNvSpPr/>
      </dsp:nvSpPr>
      <dsp:spPr>
        <a:xfrm>
          <a:off x="1303678" y="1297457"/>
          <a:ext cx="4735175" cy="3455411"/>
        </a:xfrm>
        <a:custGeom>
          <a:avLst/>
          <a:gdLst/>
          <a:ahLst/>
          <a:cxnLst/>
          <a:rect l="0" t="0" r="0" b="0"/>
          <a:pathLst>
            <a:path>
              <a:moveTo>
                <a:pt x="4735175" y="0"/>
              </a:moveTo>
              <a:lnTo>
                <a:pt x="4735175" y="3182945"/>
              </a:lnTo>
              <a:lnTo>
                <a:pt x="0" y="3182945"/>
              </a:lnTo>
              <a:lnTo>
                <a:pt x="0" y="34554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7702BB-D03E-2B45-B637-67F9F0B9FAB2}">
      <dsp:nvSpPr>
        <dsp:cNvPr id="0" name=""/>
        <dsp:cNvSpPr/>
      </dsp:nvSpPr>
      <dsp:spPr>
        <a:xfrm>
          <a:off x="4741396" y="0"/>
          <a:ext cx="2594915" cy="129745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mn-lt"/>
            </a:rPr>
            <a:t>Why law and ethics?</a:t>
          </a:r>
        </a:p>
      </dsp:txBody>
      <dsp:txXfrm>
        <a:off x="4741396" y="0"/>
        <a:ext cx="2594915" cy="1297457"/>
      </dsp:txXfrm>
    </dsp:sp>
    <dsp:sp modelId="{63983291-D808-9846-934F-50397686E75C}">
      <dsp:nvSpPr>
        <dsp:cNvPr id="0" name=""/>
        <dsp:cNvSpPr/>
      </dsp:nvSpPr>
      <dsp:spPr>
        <a:xfrm>
          <a:off x="6221" y="4752869"/>
          <a:ext cx="2594915" cy="129745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cs typeface="Times New Roman" pitchFamily="18" charset="0"/>
            </a:rPr>
            <a:t>Court cases are on the rise against doctors</a:t>
          </a:r>
          <a:endParaRPr lang="en-US" sz="1600" b="1" kern="1200" dirty="0">
            <a:latin typeface="+mn-lt"/>
          </a:endParaRPr>
        </a:p>
      </dsp:txBody>
      <dsp:txXfrm>
        <a:off x="6221" y="4752869"/>
        <a:ext cx="2594915" cy="1297457"/>
      </dsp:txXfrm>
    </dsp:sp>
    <dsp:sp modelId="{D1A2F430-4AF3-1549-A79E-2F0199403B32}">
      <dsp:nvSpPr>
        <dsp:cNvPr id="0" name=""/>
        <dsp:cNvSpPr/>
      </dsp:nvSpPr>
      <dsp:spPr>
        <a:xfrm>
          <a:off x="3146068" y="4752869"/>
          <a:ext cx="2594915" cy="129745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cs typeface="Times New Roman" pitchFamily="18" charset="0"/>
            </a:rPr>
            <a:t>Violence against doctors is becoming common</a:t>
          </a:r>
          <a:endParaRPr lang="en-US" sz="1600" b="1" kern="1200" dirty="0">
            <a:latin typeface="+mn-lt"/>
          </a:endParaRPr>
        </a:p>
      </dsp:txBody>
      <dsp:txXfrm>
        <a:off x="3146068" y="4752869"/>
        <a:ext cx="2594915" cy="1297457"/>
      </dsp:txXfrm>
    </dsp:sp>
    <dsp:sp modelId="{D65B98F6-BA0A-2F42-9E7F-BA54C5F25617}">
      <dsp:nvSpPr>
        <dsp:cNvPr id="0" name=""/>
        <dsp:cNvSpPr/>
      </dsp:nvSpPr>
      <dsp:spPr>
        <a:xfrm>
          <a:off x="6285916" y="4752869"/>
          <a:ext cx="2594915" cy="129745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cs typeface="Times New Roman" pitchFamily="18" charset="0"/>
            </a:rPr>
            <a:t>IVF specialist is no more a special person in society, as is the case with many specialties</a:t>
          </a:r>
          <a:endParaRPr lang="en-US" sz="1600" b="1" kern="1200" dirty="0">
            <a:latin typeface="+mn-lt"/>
          </a:endParaRPr>
        </a:p>
      </dsp:txBody>
      <dsp:txXfrm>
        <a:off x="6285916" y="4752869"/>
        <a:ext cx="2594915" cy="1297457"/>
      </dsp:txXfrm>
    </dsp:sp>
    <dsp:sp modelId="{8713ED7E-B11E-1A4A-A638-2E4F97D6E85D}">
      <dsp:nvSpPr>
        <dsp:cNvPr id="0" name=""/>
        <dsp:cNvSpPr/>
      </dsp:nvSpPr>
      <dsp:spPr>
        <a:xfrm>
          <a:off x="9425763" y="4752869"/>
          <a:ext cx="2594915" cy="129745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cs typeface="Times New Roman" pitchFamily="18" charset="0"/>
            </a:rPr>
            <a:t>Third party reproduction becomes a necessity in several infertile couple that involves a lot of ethical and legal issues</a:t>
          </a:r>
        </a:p>
        <a:p>
          <a:pPr marL="0" lvl="0" indent="0" algn="ctr" defTabSz="711200">
            <a:lnSpc>
              <a:spcPct val="90000"/>
            </a:lnSpc>
            <a:spcBef>
              <a:spcPct val="0"/>
            </a:spcBef>
            <a:spcAft>
              <a:spcPct val="35000"/>
            </a:spcAft>
            <a:buNone/>
          </a:pPr>
          <a:endParaRPr lang="en-US" sz="1000" kern="1200" dirty="0"/>
        </a:p>
      </dsp:txBody>
      <dsp:txXfrm>
        <a:off x="9425763" y="4752869"/>
        <a:ext cx="2594915" cy="1297457"/>
      </dsp:txXfrm>
    </dsp:sp>
    <dsp:sp modelId="{38853209-0F38-1648-B41A-2E67E5643021}">
      <dsp:nvSpPr>
        <dsp:cNvPr id="0" name=""/>
        <dsp:cNvSpPr/>
      </dsp:nvSpPr>
      <dsp:spPr>
        <a:xfrm>
          <a:off x="1603728" y="1879597"/>
          <a:ext cx="4035664" cy="170604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Clr>
              <a:srgbClr val="FF6600"/>
            </a:buClr>
            <a:buFont typeface="Arial" pitchFamily="34" charset="0"/>
            <a:buNone/>
          </a:pPr>
          <a:r>
            <a:rPr lang="en-US" altLang="zh-CN" sz="1600" b="1" kern="1200" dirty="0">
              <a:solidFill>
                <a:schemeClr val="tx1"/>
              </a:solidFill>
              <a:latin typeface="+mn-lt"/>
              <a:cs typeface="Times New Roman" pitchFamily="18" charset="0"/>
              <a:sym typeface="Times New Roman" charset="0"/>
            </a:rPr>
            <a:t>ART has given new hope, but has also raised several new issues</a:t>
          </a:r>
        </a:p>
        <a:p>
          <a:pPr marL="0" lvl="0" indent="0" algn="ctr" defTabSz="711200">
            <a:lnSpc>
              <a:spcPct val="90000"/>
            </a:lnSpc>
            <a:spcBef>
              <a:spcPct val="0"/>
            </a:spcBef>
            <a:spcAft>
              <a:spcPct val="35000"/>
            </a:spcAft>
            <a:buClr>
              <a:srgbClr val="FF6600"/>
            </a:buClr>
            <a:buFont typeface="Arial" pitchFamily="34" charset="0"/>
            <a:buNone/>
          </a:pPr>
          <a:r>
            <a:rPr lang="en-US" altLang="zh-CN" sz="1600" b="1" kern="1200" dirty="0">
              <a:solidFill>
                <a:schemeClr val="tx1"/>
              </a:solidFill>
              <a:latin typeface="+mn-lt"/>
              <a:cs typeface="Times New Roman" pitchFamily="18" charset="0"/>
              <a:sym typeface="Times New Roman" charset="0"/>
            </a:rPr>
            <a:t>Ethical issues</a:t>
          </a:r>
        </a:p>
        <a:p>
          <a:pPr marL="0" lvl="0" indent="0" algn="ctr" defTabSz="711200">
            <a:lnSpc>
              <a:spcPct val="90000"/>
            </a:lnSpc>
            <a:spcBef>
              <a:spcPct val="0"/>
            </a:spcBef>
            <a:spcAft>
              <a:spcPct val="35000"/>
            </a:spcAft>
            <a:buClr>
              <a:srgbClr val="FF6600"/>
            </a:buClr>
            <a:buFont typeface="Arial" pitchFamily="34" charset="0"/>
            <a:buNone/>
          </a:pPr>
          <a:r>
            <a:rPr lang="en-US" altLang="zh-CN" sz="1600" b="1" kern="1200" dirty="0">
              <a:solidFill>
                <a:schemeClr val="tx1"/>
              </a:solidFill>
              <a:latin typeface="+mn-lt"/>
              <a:cs typeface="Times New Roman" pitchFamily="18" charset="0"/>
              <a:sym typeface="Times New Roman" charset="0"/>
            </a:rPr>
            <a:t>Legal issues</a:t>
          </a:r>
        </a:p>
        <a:p>
          <a:pPr marL="0" lvl="0" indent="0" algn="ctr" defTabSz="711200">
            <a:lnSpc>
              <a:spcPct val="90000"/>
            </a:lnSpc>
            <a:spcBef>
              <a:spcPct val="0"/>
            </a:spcBef>
            <a:spcAft>
              <a:spcPct val="35000"/>
            </a:spcAft>
            <a:buClr>
              <a:srgbClr val="FF6600"/>
            </a:buClr>
            <a:buFont typeface="Arial" pitchFamily="34" charset="0"/>
            <a:buNone/>
          </a:pPr>
          <a:r>
            <a:rPr lang="en-US" altLang="zh-CN" sz="1600" b="1" kern="1200" dirty="0">
              <a:solidFill>
                <a:schemeClr val="tx1"/>
              </a:solidFill>
              <a:latin typeface="+mn-lt"/>
              <a:cs typeface="Times New Roman" pitchFamily="18" charset="0"/>
              <a:sym typeface="Times New Roman" charset="0"/>
            </a:rPr>
            <a:t>Moral issues</a:t>
          </a:r>
        </a:p>
        <a:p>
          <a:pPr marL="0" lvl="0" indent="0" algn="ctr" defTabSz="711200">
            <a:lnSpc>
              <a:spcPct val="90000"/>
            </a:lnSpc>
            <a:spcBef>
              <a:spcPct val="0"/>
            </a:spcBef>
            <a:spcAft>
              <a:spcPct val="35000"/>
            </a:spcAft>
            <a:buClr>
              <a:srgbClr val="FF6600"/>
            </a:buClr>
            <a:buFont typeface="Arial" pitchFamily="34" charset="0"/>
            <a:buNone/>
          </a:pPr>
          <a:r>
            <a:rPr lang="en-US" altLang="zh-CN" sz="1600" b="1" kern="1200" dirty="0">
              <a:solidFill>
                <a:schemeClr val="tx1"/>
              </a:solidFill>
              <a:latin typeface="+mn-lt"/>
              <a:cs typeface="Times New Roman" pitchFamily="18" charset="0"/>
              <a:sym typeface="Times New Roman" charset="0"/>
            </a:rPr>
            <a:t>Social issues</a:t>
          </a:r>
          <a:endParaRPr lang="en-US" sz="1600" b="1" kern="1200" dirty="0">
            <a:solidFill>
              <a:schemeClr val="tx1"/>
            </a:solidFill>
            <a:latin typeface="+mn-lt"/>
          </a:endParaRPr>
        </a:p>
      </dsp:txBody>
      <dsp:txXfrm>
        <a:off x="1603728" y="1879597"/>
        <a:ext cx="4035664" cy="1706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FAD3F-DEB8-E242-B21A-B787C3228E00}">
      <dsp:nvSpPr>
        <dsp:cNvPr id="0" name=""/>
        <dsp:cNvSpPr/>
      </dsp:nvSpPr>
      <dsp:spPr>
        <a:xfrm>
          <a:off x="5" y="251752"/>
          <a:ext cx="3437653" cy="127592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tx1"/>
              </a:solidFill>
              <a:latin typeface="+mn-lt"/>
              <a:cs typeface="Times New Roman" pitchFamily="18" charset="0"/>
            </a:rPr>
            <a:t>Donor should be healthy women in the age group of 18-35 years</a:t>
          </a:r>
          <a:endParaRPr lang="en-US" sz="2000" b="1" kern="1200" dirty="0">
            <a:solidFill>
              <a:schemeClr val="tx1"/>
            </a:solidFill>
            <a:latin typeface="+mn-lt"/>
          </a:endParaRPr>
        </a:p>
      </dsp:txBody>
      <dsp:txXfrm>
        <a:off x="37375" y="289122"/>
        <a:ext cx="3362913" cy="1201182"/>
      </dsp:txXfrm>
    </dsp:sp>
    <dsp:sp modelId="{E69668AF-4AC4-D04C-B7DB-14C8875045C3}">
      <dsp:nvSpPr>
        <dsp:cNvPr id="0" name=""/>
        <dsp:cNvSpPr/>
      </dsp:nvSpPr>
      <dsp:spPr>
        <a:xfrm>
          <a:off x="3624793" y="626022"/>
          <a:ext cx="450825" cy="527381"/>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624793" y="731498"/>
        <a:ext cx="315578" cy="316429"/>
      </dsp:txXfrm>
    </dsp:sp>
    <dsp:sp modelId="{ADC05A99-F1D2-4B49-9213-C84A877C8C9F}">
      <dsp:nvSpPr>
        <dsp:cNvPr id="0" name=""/>
        <dsp:cNvSpPr/>
      </dsp:nvSpPr>
      <dsp:spPr>
        <a:xfrm>
          <a:off x="4288273" y="251752"/>
          <a:ext cx="3437653" cy="1275922"/>
        </a:xfrm>
        <a:prstGeom prst="roundRect">
          <a:avLst>
            <a:gd name="adj" fmla="val 10000"/>
          </a:avLst>
        </a:prstGeom>
        <a:gradFill rotWithShape="0">
          <a:gsLst>
            <a:gs pos="0">
              <a:schemeClr val="accent5">
                <a:hueOff val="-919168"/>
                <a:satOff val="-1278"/>
                <a:lumOff val="-490"/>
                <a:alphaOff val="0"/>
                <a:lumMod val="110000"/>
                <a:satMod val="105000"/>
                <a:tint val="67000"/>
              </a:schemeClr>
            </a:gs>
            <a:gs pos="50000">
              <a:schemeClr val="accent5">
                <a:hueOff val="-919168"/>
                <a:satOff val="-1278"/>
                <a:lumOff val="-490"/>
                <a:alphaOff val="0"/>
                <a:lumMod val="105000"/>
                <a:satMod val="103000"/>
                <a:tint val="73000"/>
              </a:schemeClr>
            </a:gs>
            <a:gs pos="100000">
              <a:schemeClr val="accent5">
                <a:hueOff val="-919168"/>
                <a:satOff val="-1278"/>
                <a:lumOff val="-49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tx1"/>
              </a:solidFill>
              <a:latin typeface="+mn-lt"/>
              <a:cs typeface="Times New Roman" pitchFamily="18" charset="0"/>
            </a:rPr>
            <a:t>She should be married and having at least one child</a:t>
          </a:r>
          <a:endParaRPr lang="en-US" sz="2000" b="1" kern="1200" dirty="0">
            <a:solidFill>
              <a:schemeClr val="tx1"/>
            </a:solidFill>
            <a:latin typeface="+mn-lt"/>
          </a:endParaRPr>
        </a:p>
      </dsp:txBody>
      <dsp:txXfrm>
        <a:off x="4325643" y="289122"/>
        <a:ext cx="3362913" cy="1201182"/>
      </dsp:txXfrm>
    </dsp:sp>
    <dsp:sp modelId="{6EB3512D-1108-DD4E-AD22-E7ABCD8EBC14}">
      <dsp:nvSpPr>
        <dsp:cNvPr id="0" name=""/>
        <dsp:cNvSpPr/>
      </dsp:nvSpPr>
      <dsp:spPr>
        <a:xfrm>
          <a:off x="7913061" y="626022"/>
          <a:ext cx="450825" cy="527381"/>
        </a:xfrm>
        <a:prstGeom prst="rightArrow">
          <a:avLst>
            <a:gd name="adj1" fmla="val 60000"/>
            <a:gd name="adj2" fmla="val 50000"/>
          </a:avLst>
        </a:prstGeom>
        <a:gradFill rotWithShape="0">
          <a:gsLst>
            <a:gs pos="0">
              <a:schemeClr val="accent5">
                <a:hueOff val="-1050478"/>
                <a:satOff val="-1461"/>
                <a:lumOff val="-560"/>
                <a:alphaOff val="0"/>
                <a:lumMod val="110000"/>
                <a:satMod val="105000"/>
                <a:tint val="67000"/>
              </a:schemeClr>
            </a:gs>
            <a:gs pos="50000">
              <a:schemeClr val="accent5">
                <a:hueOff val="-1050478"/>
                <a:satOff val="-1461"/>
                <a:lumOff val="-560"/>
                <a:alphaOff val="0"/>
                <a:lumMod val="105000"/>
                <a:satMod val="103000"/>
                <a:tint val="73000"/>
              </a:schemeClr>
            </a:gs>
            <a:gs pos="100000">
              <a:schemeClr val="accent5">
                <a:hueOff val="-1050478"/>
                <a:satOff val="-1461"/>
                <a:lumOff val="-56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913061" y="731498"/>
        <a:ext cx="315578" cy="316429"/>
      </dsp:txXfrm>
    </dsp:sp>
    <dsp:sp modelId="{C396E19B-BCAA-264F-88FC-5282C81FF7BF}">
      <dsp:nvSpPr>
        <dsp:cNvPr id="0" name=""/>
        <dsp:cNvSpPr/>
      </dsp:nvSpPr>
      <dsp:spPr>
        <a:xfrm>
          <a:off x="8576541" y="251752"/>
          <a:ext cx="3437653" cy="1275922"/>
        </a:xfrm>
        <a:prstGeom prst="roundRect">
          <a:avLst>
            <a:gd name="adj" fmla="val 10000"/>
          </a:avLst>
        </a:prstGeom>
        <a:gradFill rotWithShape="0">
          <a:gsLst>
            <a:gs pos="0">
              <a:schemeClr val="accent5">
                <a:hueOff val="-1838336"/>
                <a:satOff val="-2557"/>
                <a:lumOff val="-981"/>
                <a:alphaOff val="0"/>
                <a:lumMod val="110000"/>
                <a:satMod val="105000"/>
                <a:tint val="67000"/>
              </a:schemeClr>
            </a:gs>
            <a:gs pos="50000">
              <a:schemeClr val="accent5">
                <a:hueOff val="-1838336"/>
                <a:satOff val="-2557"/>
                <a:lumOff val="-981"/>
                <a:alphaOff val="0"/>
                <a:lumMod val="105000"/>
                <a:satMod val="103000"/>
                <a:tint val="73000"/>
              </a:schemeClr>
            </a:gs>
            <a:gs pos="100000">
              <a:schemeClr val="accent5">
                <a:hueOff val="-1838336"/>
                <a:satOff val="-2557"/>
                <a:lumOff val="-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tx1"/>
              </a:solidFill>
              <a:latin typeface="+mn-lt"/>
              <a:cs typeface="Times New Roman" pitchFamily="18" charset="0"/>
            </a:rPr>
            <a:t>Following blood tests should be carried out: Blood group, HIV, hepatitis B and C, VDRL, Blood sugar, Thyroid function tests</a:t>
          </a:r>
          <a:endParaRPr lang="en-US" sz="2000" b="1" kern="1200" dirty="0">
            <a:solidFill>
              <a:schemeClr val="tx1"/>
            </a:solidFill>
            <a:latin typeface="+mn-lt"/>
          </a:endParaRPr>
        </a:p>
      </dsp:txBody>
      <dsp:txXfrm>
        <a:off x="8613911" y="289122"/>
        <a:ext cx="3362913" cy="1201182"/>
      </dsp:txXfrm>
    </dsp:sp>
    <dsp:sp modelId="{039BF519-8C7E-ED49-AF2C-7243806AEF83}">
      <dsp:nvSpPr>
        <dsp:cNvPr id="0" name=""/>
        <dsp:cNvSpPr/>
      </dsp:nvSpPr>
      <dsp:spPr>
        <a:xfrm rot="5400000">
          <a:off x="10069955" y="1676531"/>
          <a:ext cx="450825" cy="527381"/>
        </a:xfrm>
        <a:prstGeom prst="rightArrow">
          <a:avLst>
            <a:gd name="adj1" fmla="val 60000"/>
            <a:gd name="adj2" fmla="val 50000"/>
          </a:avLst>
        </a:prstGeom>
        <a:gradFill rotWithShape="0">
          <a:gsLst>
            <a:gs pos="0">
              <a:schemeClr val="accent5">
                <a:hueOff val="-2100956"/>
                <a:satOff val="-2922"/>
                <a:lumOff val="-1121"/>
                <a:alphaOff val="0"/>
                <a:lumMod val="110000"/>
                <a:satMod val="105000"/>
                <a:tint val="67000"/>
              </a:schemeClr>
            </a:gs>
            <a:gs pos="50000">
              <a:schemeClr val="accent5">
                <a:hueOff val="-2100956"/>
                <a:satOff val="-2922"/>
                <a:lumOff val="-1121"/>
                <a:alphaOff val="0"/>
                <a:lumMod val="105000"/>
                <a:satMod val="103000"/>
                <a:tint val="73000"/>
              </a:schemeClr>
            </a:gs>
            <a:gs pos="100000">
              <a:schemeClr val="accent5">
                <a:hueOff val="-2100956"/>
                <a:satOff val="-2922"/>
                <a:lumOff val="-112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0137154" y="1714809"/>
        <a:ext cx="316429" cy="315578"/>
      </dsp:txXfrm>
    </dsp:sp>
    <dsp:sp modelId="{81FBA3BC-C4AA-6B4F-AEF3-F44B91274DEB}">
      <dsp:nvSpPr>
        <dsp:cNvPr id="0" name=""/>
        <dsp:cNvSpPr/>
      </dsp:nvSpPr>
      <dsp:spPr>
        <a:xfrm>
          <a:off x="8576541" y="2378288"/>
          <a:ext cx="3437653" cy="1275922"/>
        </a:xfrm>
        <a:prstGeom prst="roundRect">
          <a:avLst>
            <a:gd name="adj" fmla="val 10000"/>
          </a:avLst>
        </a:prstGeom>
        <a:gradFill rotWithShape="0">
          <a:gsLst>
            <a:gs pos="0">
              <a:schemeClr val="accent5">
                <a:hueOff val="-2757504"/>
                <a:satOff val="-3835"/>
                <a:lumOff val="-1471"/>
                <a:alphaOff val="0"/>
                <a:lumMod val="110000"/>
                <a:satMod val="105000"/>
                <a:tint val="67000"/>
              </a:schemeClr>
            </a:gs>
            <a:gs pos="50000">
              <a:schemeClr val="accent5">
                <a:hueOff val="-2757504"/>
                <a:satOff val="-3835"/>
                <a:lumOff val="-1471"/>
                <a:alphaOff val="0"/>
                <a:lumMod val="105000"/>
                <a:satMod val="103000"/>
                <a:tint val="73000"/>
              </a:schemeClr>
            </a:gs>
            <a:gs pos="100000">
              <a:schemeClr val="accent5">
                <a:hueOff val="-2757504"/>
                <a:satOff val="-3835"/>
                <a:lumOff val="-1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tx1"/>
              </a:solidFill>
              <a:latin typeface="+mn-lt"/>
              <a:cs typeface="Times New Roman" pitchFamily="18" charset="0"/>
            </a:rPr>
            <a:t>Strong family H/O inherited diseases should be ruled out</a:t>
          </a:r>
          <a:endParaRPr lang="en-US" sz="2000" b="1" kern="1200" dirty="0">
            <a:solidFill>
              <a:schemeClr val="tx1"/>
            </a:solidFill>
            <a:latin typeface="+mn-lt"/>
          </a:endParaRPr>
        </a:p>
      </dsp:txBody>
      <dsp:txXfrm>
        <a:off x="8613911" y="2415658"/>
        <a:ext cx="3362913" cy="1201182"/>
      </dsp:txXfrm>
    </dsp:sp>
    <dsp:sp modelId="{BAD03815-B48F-F94A-ADB2-B3117C987BD0}">
      <dsp:nvSpPr>
        <dsp:cNvPr id="0" name=""/>
        <dsp:cNvSpPr/>
      </dsp:nvSpPr>
      <dsp:spPr>
        <a:xfrm rot="10800000">
          <a:off x="7938580" y="2752559"/>
          <a:ext cx="450825" cy="527381"/>
        </a:xfrm>
        <a:prstGeom prst="rightArrow">
          <a:avLst>
            <a:gd name="adj1" fmla="val 60000"/>
            <a:gd name="adj2" fmla="val 50000"/>
          </a:avLst>
        </a:prstGeom>
        <a:gradFill rotWithShape="0">
          <a:gsLst>
            <a:gs pos="0">
              <a:schemeClr val="accent5">
                <a:hueOff val="-3151433"/>
                <a:satOff val="-4383"/>
                <a:lumOff val="-1681"/>
                <a:alphaOff val="0"/>
                <a:lumMod val="110000"/>
                <a:satMod val="105000"/>
                <a:tint val="67000"/>
              </a:schemeClr>
            </a:gs>
            <a:gs pos="50000">
              <a:schemeClr val="accent5">
                <a:hueOff val="-3151433"/>
                <a:satOff val="-4383"/>
                <a:lumOff val="-1681"/>
                <a:alphaOff val="0"/>
                <a:lumMod val="105000"/>
                <a:satMod val="103000"/>
                <a:tint val="73000"/>
              </a:schemeClr>
            </a:gs>
            <a:gs pos="100000">
              <a:schemeClr val="accent5">
                <a:hueOff val="-3151433"/>
                <a:satOff val="-4383"/>
                <a:lumOff val="-168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8073827" y="2858035"/>
        <a:ext cx="315578" cy="316429"/>
      </dsp:txXfrm>
    </dsp:sp>
    <dsp:sp modelId="{4EC7661D-1D86-3244-AF9A-270D083FE2E9}">
      <dsp:nvSpPr>
        <dsp:cNvPr id="0" name=""/>
        <dsp:cNvSpPr/>
      </dsp:nvSpPr>
      <dsp:spPr>
        <a:xfrm>
          <a:off x="4288273" y="2378288"/>
          <a:ext cx="3437653" cy="1275922"/>
        </a:xfrm>
        <a:prstGeom prst="roundRect">
          <a:avLst>
            <a:gd name="adj" fmla="val 10000"/>
          </a:avLst>
        </a:prstGeom>
        <a:gradFill rotWithShape="0">
          <a:gsLst>
            <a:gs pos="0">
              <a:schemeClr val="accent5">
                <a:hueOff val="-3676672"/>
                <a:satOff val="-5114"/>
                <a:lumOff val="-1961"/>
                <a:alphaOff val="0"/>
                <a:lumMod val="110000"/>
                <a:satMod val="105000"/>
                <a:tint val="67000"/>
              </a:schemeClr>
            </a:gs>
            <a:gs pos="50000">
              <a:schemeClr val="accent5">
                <a:hueOff val="-3676672"/>
                <a:satOff val="-5114"/>
                <a:lumOff val="-1961"/>
                <a:alphaOff val="0"/>
                <a:lumMod val="105000"/>
                <a:satMod val="103000"/>
                <a:tint val="73000"/>
              </a:schemeClr>
            </a:gs>
            <a:gs pos="100000">
              <a:schemeClr val="accent5">
                <a:hueOff val="-3676672"/>
                <a:satOff val="-5114"/>
                <a:lumOff val="-1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tx1"/>
              </a:solidFill>
              <a:latin typeface="+mn-lt"/>
              <a:cs typeface="Times New Roman" pitchFamily="18" charset="0"/>
            </a:rPr>
            <a:t>Comprehensive physical examination essential</a:t>
          </a:r>
          <a:endParaRPr lang="en-US" sz="2000" b="1" kern="1200" dirty="0">
            <a:solidFill>
              <a:schemeClr val="tx1"/>
            </a:solidFill>
            <a:latin typeface="+mn-lt"/>
          </a:endParaRPr>
        </a:p>
      </dsp:txBody>
      <dsp:txXfrm>
        <a:off x="4325643" y="2415658"/>
        <a:ext cx="3362913" cy="1201182"/>
      </dsp:txXfrm>
    </dsp:sp>
    <dsp:sp modelId="{C3A70A08-52E6-2840-9DF3-2821F20AEA2C}">
      <dsp:nvSpPr>
        <dsp:cNvPr id="0" name=""/>
        <dsp:cNvSpPr/>
      </dsp:nvSpPr>
      <dsp:spPr>
        <a:xfrm rot="10800000">
          <a:off x="3650312" y="2752559"/>
          <a:ext cx="450825" cy="527381"/>
        </a:xfrm>
        <a:prstGeom prst="rightArrow">
          <a:avLst>
            <a:gd name="adj1" fmla="val 60000"/>
            <a:gd name="adj2" fmla="val 50000"/>
          </a:avLst>
        </a:prstGeom>
        <a:gradFill rotWithShape="0">
          <a:gsLst>
            <a:gs pos="0">
              <a:schemeClr val="accent5">
                <a:hueOff val="-4201911"/>
                <a:satOff val="-5845"/>
                <a:lumOff val="-2241"/>
                <a:alphaOff val="0"/>
                <a:lumMod val="110000"/>
                <a:satMod val="105000"/>
                <a:tint val="67000"/>
              </a:schemeClr>
            </a:gs>
            <a:gs pos="50000">
              <a:schemeClr val="accent5">
                <a:hueOff val="-4201911"/>
                <a:satOff val="-5845"/>
                <a:lumOff val="-2241"/>
                <a:alphaOff val="0"/>
                <a:lumMod val="105000"/>
                <a:satMod val="103000"/>
                <a:tint val="73000"/>
              </a:schemeClr>
            </a:gs>
            <a:gs pos="100000">
              <a:schemeClr val="accent5">
                <a:hueOff val="-4201911"/>
                <a:satOff val="-5845"/>
                <a:lumOff val="-224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785559" y="2858035"/>
        <a:ext cx="315578" cy="316429"/>
      </dsp:txXfrm>
    </dsp:sp>
    <dsp:sp modelId="{1FB267B3-7071-7C45-B8E2-A7545C4A200C}">
      <dsp:nvSpPr>
        <dsp:cNvPr id="0" name=""/>
        <dsp:cNvSpPr/>
      </dsp:nvSpPr>
      <dsp:spPr>
        <a:xfrm>
          <a:off x="5" y="2378288"/>
          <a:ext cx="3437653" cy="1275922"/>
        </a:xfrm>
        <a:prstGeom prst="roundRect">
          <a:avLst>
            <a:gd name="adj" fmla="val 10000"/>
          </a:avLst>
        </a:prstGeom>
        <a:gradFill rotWithShape="0">
          <a:gsLst>
            <a:gs pos="0">
              <a:schemeClr val="accent5">
                <a:hueOff val="-4595840"/>
                <a:satOff val="-6392"/>
                <a:lumOff val="-2451"/>
                <a:alphaOff val="0"/>
                <a:lumMod val="110000"/>
                <a:satMod val="105000"/>
                <a:tint val="67000"/>
              </a:schemeClr>
            </a:gs>
            <a:gs pos="50000">
              <a:schemeClr val="accent5">
                <a:hueOff val="-4595840"/>
                <a:satOff val="-6392"/>
                <a:lumOff val="-2451"/>
                <a:alphaOff val="0"/>
                <a:lumMod val="105000"/>
                <a:satMod val="103000"/>
                <a:tint val="73000"/>
              </a:schemeClr>
            </a:gs>
            <a:gs pos="100000">
              <a:schemeClr val="accent5">
                <a:hueOff val="-4595840"/>
                <a:satOff val="-6392"/>
                <a:lumOff val="-245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Clr>
              <a:srgbClr val="C00000"/>
            </a:buClr>
            <a:buNone/>
          </a:pPr>
          <a:r>
            <a:rPr lang="en-IN" sz="2000" b="1" kern="1200" dirty="0">
              <a:solidFill>
                <a:schemeClr val="tx1"/>
              </a:solidFill>
              <a:latin typeface="+mn-lt"/>
              <a:cs typeface="Times New Roman" pitchFamily="18" charset="0"/>
            </a:rPr>
            <a:t>Anonymous donors</a:t>
          </a:r>
        </a:p>
        <a:p>
          <a:pPr marL="0" lvl="0" indent="0" algn="ctr" defTabSz="889000">
            <a:lnSpc>
              <a:spcPct val="90000"/>
            </a:lnSpc>
            <a:spcBef>
              <a:spcPct val="0"/>
            </a:spcBef>
            <a:spcAft>
              <a:spcPct val="35000"/>
            </a:spcAft>
            <a:buClr>
              <a:srgbClr val="C00000"/>
            </a:buClr>
            <a:buNone/>
          </a:pPr>
          <a:r>
            <a:rPr lang="en-IN" sz="2000" b="1" kern="1200" dirty="0">
              <a:solidFill>
                <a:schemeClr val="tx1"/>
              </a:solidFill>
              <a:latin typeface="+mn-lt"/>
              <a:cs typeface="Times New Roman" pitchFamily="18" charset="0"/>
            </a:rPr>
            <a:t>Established egg donation programs Agencies or ART Banks</a:t>
          </a:r>
          <a:endParaRPr lang="en-US" sz="2000" b="1" kern="1200" dirty="0">
            <a:solidFill>
              <a:schemeClr val="tx1"/>
            </a:solidFill>
            <a:latin typeface="+mn-lt"/>
          </a:endParaRPr>
        </a:p>
      </dsp:txBody>
      <dsp:txXfrm>
        <a:off x="37375" y="2415658"/>
        <a:ext cx="3362913" cy="1201182"/>
      </dsp:txXfrm>
    </dsp:sp>
    <dsp:sp modelId="{F2FF5A62-8A8A-BE42-86E9-1A1BCF6C9978}">
      <dsp:nvSpPr>
        <dsp:cNvPr id="0" name=""/>
        <dsp:cNvSpPr/>
      </dsp:nvSpPr>
      <dsp:spPr>
        <a:xfrm rot="5400000">
          <a:off x="1493419" y="3803068"/>
          <a:ext cx="450825" cy="527381"/>
        </a:xfrm>
        <a:prstGeom prst="rightArrow">
          <a:avLst>
            <a:gd name="adj1" fmla="val 60000"/>
            <a:gd name="adj2" fmla="val 50000"/>
          </a:avLst>
        </a:prstGeom>
        <a:gradFill rotWithShape="0">
          <a:gsLst>
            <a:gs pos="0">
              <a:schemeClr val="accent5">
                <a:hueOff val="-5252389"/>
                <a:satOff val="-7306"/>
                <a:lumOff val="-2801"/>
                <a:alphaOff val="0"/>
                <a:lumMod val="110000"/>
                <a:satMod val="105000"/>
                <a:tint val="67000"/>
              </a:schemeClr>
            </a:gs>
            <a:gs pos="50000">
              <a:schemeClr val="accent5">
                <a:hueOff val="-5252389"/>
                <a:satOff val="-7306"/>
                <a:lumOff val="-2801"/>
                <a:alphaOff val="0"/>
                <a:lumMod val="105000"/>
                <a:satMod val="103000"/>
                <a:tint val="73000"/>
              </a:schemeClr>
            </a:gs>
            <a:gs pos="100000">
              <a:schemeClr val="accent5">
                <a:hueOff val="-5252389"/>
                <a:satOff val="-7306"/>
                <a:lumOff val="-280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560618" y="3841346"/>
        <a:ext cx="316429" cy="315578"/>
      </dsp:txXfrm>
    </dsp:sp>
    <dsp:sp modelId="{A713D707-9F0C-A943-9704-5B8B99011F19}">
      <dsp:nvSpPr>
        <dsp:cNvPr id="0" name=""/>
        <dsp:cNvSpPr/>
      </dsp:nvSpPr>
      <dsp:spPr>
        <a:xfrm>
          <a:off x="5" y="4504825"/>
          <a:ext cx="3437653" cy="1275922"/>
        </a:xfrm>
        <a:prstGeom prst="roundRect">
          <a:avLst>
            <a:gd name="adj" fmla="val 10000"/>
          </a:avLst>
        </a:prstGeom>
        <a:gradFill rotWithShape="0">
          <a:gsLst>
            <a:gs pos="0">
              <a:schemeClr val="accent5">
                <a:hueOff val="-5515009"/>
                <a:satOff val="-7671"/>
                <a:lumOff val="-2942"/>
                <a:alphaOff val="0"/>
                <a:lumMod val="110000"/>
                <a:satMod val="105000"/>
                <a:tint val="67000"/>
              </a:schemeClr>
            </a:gs>
            <a:gs pos="50000">
              <a:schemeClr val="accent5">
                <a:hueOff val="-5515009"/>
                <a:satOff val="-7671"/>
                <a:lumOff val="-2942"/>
                <a:alphaOff val="0"/>
                <a:lumMod val="105000"/>
                <a:satMod val="103000"/>
                <a:tint val="73000"/>
              </a:schemeClr>
            </a:gs>
            <a:gs pos="100000">
              <a:schemeClr val="accent5">
                <a:hueOff val="-5515009"/>
                <a:satOff val="-7671"/>
                <a:lumOff val="-294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Clr>
              <a:srgbClr val="C00000"/>
            </a:buClr>
            <a:buNone/>
          </a:pPr>
          <a:r>
            <a:rPr lang="en-IN" sz="2000" b="1" kern="1200" dirty="0">
              <a:solidFill>
                <a:schemeClr val="tx1"/>
              </a:solidFill>
              <a:latin typeface="+mn-lt"/>
              <a:cs typeface="Times New Roman" pitchFamily="18" charset="0"/>
            </a:rPr>
            <a:t>Known donors – Not allowed; so also</a:t>
          </a:r>
        </a:p>
        <a:p>
          <a:pPr marL="0" lvl="0" indent="0" algn="ctr" defTabSz="889000">
            <a:lnSpc>
              <a:spcPct val="90000"/>
            </a:lnSpc>
            <a:spcBef>
              <a:spcPct val="0"/>
            </a:spcBef>
            <a:spcAft>
              <a:spcPct val="35000"/>
            </a:spcAft>
            <a:buClr>
              <a:srgbClr val="C00000"/>
            </a:buClr>
            <a:buNone/>
          </a:pPr>
          <a:r>
            <a:rPr lang="en-IN" sz="2000" b="1" kern="1200" dirty="0">
              <a:solidFill>
                <a:schemeClr val="tx1"/>
              </a:solidFill>
              <a:latin typeface="+mn-lt"/>
              <a:cs typeface="Times New Roman" pitchFamily="18" charset="0"/>
            </a:rPr>
            <a:t>Newspaper or internet advertisements</a:t>
          </a:r>
          <a:endParaRPr lang="en-US" sz="2000" b="1" kern="1200" dirty="0">
            <a:solidFill>
              <a:schemeClr val="tx1"/>
            </a:solidFill>
            <a:latin typeface="+mn-lt"/>
          </a:endParaRPr>
        </a:p>
      </dsp:txBody>
      <dsp:txXfrm>
        <a:off x="37375" y="4542195"/>
        <a:ext cx="3362913" cy="1201182"/>
      </dsp:txXfrm>
    </dsp:sp>
    <dsp:sp modelId="{9781A9CF-4691-0841-A92A-5949985BB496}">
      <dsp:nvSpPr>
        <dsp:cNvPr id="0" name=""/>
        <dsp:cNvSpPr/>
      </dsp:nvSpPr>
      <dsp:spPr>
        <a:xfrm>
          <a:off x="3624793" y="4879096"/>
          <a:ext cx="450825" cy="527381"/>
        </a:xfrm>
        <a:prstGeom prst="rightArrow">
          <a:avLst>
            <a:gd name="adj1" fmla="val 60000"/>
            <a:gd name="adj2" fmla="val 50000"/>
          </a:avLst>
        </a:prstGeom>
        <a:gradFill rotWithShape="0">
          <a:gsLst>
            <a:gs pos="0">
              <a:schemeClr val="accent5">
                <a:hueOff val="-6302867"/>
                <a:satOff val="-8767"/>
                <a:lumOff val="-3362"/>
                <a:alphaOff val="0"/>
                <a:lumMod val="110000"/>
                <a:satMod val="105000"/>
                <a:tint val="67000"/>
              </a:schemeClr>
            </a:gs>
            <a:gs pos="50000">
              <a:schemeClr val="accent5">
                <a:hueOff val="-6302867"/>
                <a:satOff val="-8767"/>
                <a:lumOff val="-3362"/>
                <a:alphaOff val="0"/>
                <a:lumMod val="105000"/>
                <a:satMod val="103000"/>
                <a:tint val="73000"/>
              </a:schemeClr>
            </a:gs>
            <a:gs pos="100000">
              <a:schemeClr val="accent5">
                <a:hueOff val="-6302867"/>
                <a:satOff val="-8767"/>
                <a:lumOff val="-3362"/>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624793" y="4984572"/>
        <a:ext cx="315578" cy="316429"/>
      </dsp:txXfrm>
    </dsp:sp>
    <dsp:sp modelId="{1A8B9874-CF7E-CD41-A12E-7F214EDC00B8}">
      <dsp:nvSpPr>
        <dsp:cNvPr id="0" name=""/>
        <dsp:cNvSpPr/>
      </dsp:nvSpPr>
      <dsp:spPr>
        <a:xfrm>
          <a:off x="4288273" y="4504825"/>
          <a:ext cx="3437653" cy="1275922"/>
        </a:xfrm>
        <a:prstGeom prst="roundRect">
          <a:avLst>
            <a:gd name="adj" fmla="val 10000"/>
          </a:avLst>
        </a:prstGeom>
        <a:gradFill rotWithShape="0">
          <a:gsLst>
            <a:gs pos="0">
              <a:schemeClr val="accent5">
                <a:hueOff val="-6434176"/>
                <a:satOff val="-8949"/>
                <a:lumOff val="-3432"/>
                <a:alphaOff val="0"/>
                <a:lumMod val="110000"/>
                <a:satMod val="105000"/>
                <a:tint val="67000"/>
              </a:schemeClr>
            </a:gs>
            <a:gs pos="50000">
              <a:schemeClr val="accent5">
                <a:hueOff val="-6434176"/>
                <a:satOff val="-8949"/>
                <a:lumOff val="-3432"/>
                <a:alphaOff val="0"/>
                <a:lumMod val="105000"/>
                <a:satMod val="103000"/>
                <a:tint val="73000"/>
              </a:schemeClr>
            </a:gs>
            <a:gs pos="100000">
              <a:schemeClr val="accent5">
                <a:hueOff val="-6434176"/>
                <a:satOff val="-8949"/>
                <a:lumOff val="-343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latin typeface="+mn-lt"/>
              <a:cs typeface="Times New Roman" pitchFamily="18" charset="0"/>
            </a:rPr>
            <a:t>No woman shall donate oocytes more than 3 times in her life, with not less than a 3 – month interval between the oocyte  pick – ups</a:t>
          </a:r>
          <a:endParaRPr lang="en-US" sz="2000" b="1" kern="1200" dirty="0">
            <a:solidFill>
              <a:schemeClr val="tx1"/>
            </a:solidFill>
            <a:latin typeface="+mn-lt"/>
          </a:endParaRPr>
        </a:p>
      </dsp:txBody>
      <dsp:txXfrm>
        <a:off x="4325643" y="4542195"/>
        <a:ext cx="3362913" cy="1201182"/>
      </dsp:txXfrm>
    </dsp:sp>
    <dsp:sp modelId="{67DC7D99-89B9-D040-8B0E-AB6630937BCC}">
      <dsp:nvSpPr>
        <dsp:cNvPr id="0" name=""/>
        <dsp:cNvSpPr/>
      </dsp:nvSpPr>
      <dsp:spPr>
        <a:xfrm>
          <a:off x="7913061" y="4879096"/>
          <a:ext cx="450825" cy="527381"/>
        </a:xfrm>
        <a:prstGeom prst="rightArrow">
          <a:avLst>
            <a:gd name="adj1" fmla="val 60000"/>
            <a:gd name="adj2" fmla="val 50000"/>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913061" y="4984572"/>
        <a:ext cx="315578" cy="316429"/>
      </dsp:txXfrm>
    </dsp:sp>
    <dsp:sp modelId="{525C1129-4B38-A44A-B1D8-D4A8033D5B65}">
      <dsp:nvSpPr>
        <dsp:cNvPr id="0" name=""/>
        <dsp:cNvSpPr/>
      </dsp:nvSpPr>
      <dsp:spPr>
        <a:xfrm>
          <a:off x="8576541" y="4504825"/>
          <a:ext cx="3437653" cy="1275922"/>
        </a:xfrm>
        <a:prstGeom prst="roundRect">
          <a:avLst>
            <a:gd name="adj" fmla="val 10000"/>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Clr>
              <a:srgbClr val="FF6600"/>
            </a:buClr>
            <a:buFont typeface="Arial" pitchFamily="34" charset="0"/>
            <a:buNone/>
          </a:pPr>
          <a:r>
            <a:rPr lang="en-GB" sz="2000" b="1" kern="1200" dirty="0">
              <a:solidFill>
                <a:schemeClr val="tx1"/>
              </a:solidFill>
              <a:latin typeface="+mn-lt"/>
              <a:cs typeface="Times New Roman" pitchFamily="18" charset="0"/>
            </a:rPr>
            <a:t>Eggs from one donor can be shared between 2 recipients only, provided that at least 7 oocytes are available for each recipient</a:t>
          </a:r>
          <a:endParaRPr lang="en-US" sz="2000" b="1" kern="1200" dirty="0">
            <a:solidFill>
              <a:schemeClr val="tx1"/>
            </a:solidFill>
            <a:latin typeface="+mn-lt"/>
          </a:endParaRPr>
        </a:p>
      </dsp:txBody>
      <dsp:txXfrm>
        <a:off x="8613911" y="4542195"/>
        <a:ext cx="3362913" cy="12011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3D077-DA7E-964F-A4A3-2872A526007D}">
      <dsp:nvSpPr>
        <dsp:cNvPr id="0" name=""/>
        <dsp:cNvSpPr/>
      </dsp:nvSpPr>
      <dsp:spPr>
        <a:xfrm>
          <a:off x="88903" y="15383"/>
          <a:ext cx="2659071" cy="1003484"/>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mn-lt"/>
            </a:rPr>
            <a:t>Ethical issues of egg donation program</a:t>
          </a:r>
          <a:endParaRPr lang="en-US" sz="2400" b="1" kern="1200" dirty="0">
            <a:latin typeface="+mn-lt"/>
          </a:endParaRPr>
        </a:p>
      </dsp:txBody>
      <dsp:txXfrm>
        <a:off x="118294" y="44774"/>
        <a:ext cx="2600289" cy="944702"/>
      </dsp:txXfrm>
    </dsp:sp>
    <dsp:sp modelId="{ADECD705-E736-E64A-994B-BB28ADFB75A2}">
      <dsp:nvSpPr>
        <dsp:cNvPr id="0" name=""/>
        <dsp:cNvSpPr/>
      </dsp:nvSpPr>
      <dsp:spPr>
        <a:xfrm>
          <a:off x="354810" y="1018868"/>
          <a:ext cx="749544" cy="610933"/>
        </a:xfrm>
        <a:custGeom>
          <a:avLst/>
          <a:gdLst/>
          <a:ahLst/>
          <a:cxnLst/>
          <a:rect l="0" t="0" r="0" b="0"/>
          <a:pathLst>
            <a:path>
              <a:moveTo>
                <a:pt x="0" y="0"/>
              </a:moveTo>
              <a:lnTo>
                <a:pt x="0" y="610933"/>
              </a:lnTo>
              <a:lnTo>
                <a:pt x="749544" y="61093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A4612F-9C62-C148-8FC4-1CD352150F76}">
      <dsp:nvSpPr>
        <dsp:cNvPr id="0" name=""/>
        <dsp:cNvSpPr/>
      </dsp:nvSpPr>
      <dsp:spPr>
        <a:xfrm>
          <a:off x="1104355" y="1197086"/>
          <a:ext cx="2934669" cy="86543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rgbClr val="C00000"/>
            </a:buClr>
            <a:buNone/>
          </a:pPr>
          <a:r>
            <a:rPr lang="en-US" sz="1800" b="1" kern="1200" dirty="0">
              <a:latin typeface="+mn-lt"/>
              <a:cs typeface="Times New Roman" pitchFamily="18" charset="0"/>
            </a:rPr>
            <a:t>College girls donating eggs for quick money</a:t>
          </a:r>
        </a:p>
      </dsp:txBody>
      <dsp:txXfrm>
        <a:off x="1129703" y="1222434"/>
        <a:ext cx="2883973" cy="814734"/>
      </dsp:txXfrm>
    </dsp:sp>
    <dsp:sp modelId="{DF9CC75E-1E26-0945-8A98-7D46C68D7203}">
      <dsp:nvSpPr>
        <dsp:cNvPr id="0" name=""/>
        <dsp:cNvSpPr/>
      </dsp:nvSpPr>
      <dsp:spPr>
        <a:xfrm>
          <a:off x="354810" y="1018868"/>
          <a:ext cx="749544" cy="1692722"/>
        </a:xfrm>
        <a:custGeom>
          <a:avLst/>
          <a:gdLst/>
          <a:ahLst/>
          <a:cxnLst/>
          <a:rect l="0" t="0" r="0" b="0"/>
          <a:pathLst>
            <a:path>
              <a:moveTo>
                <a:pt x="0" y="0"/>
              </a:moveTo>
              <a:lnTo>
                <a:pt x="0" y="1692722"/>
              </a:lnTo>
              <a:lnTo>
                <a:pt x="749544" y="169272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23A851-7EAB-7E40-8243-53721412457F}">
      <dsp:nvSpPr>
        <dsp:cNvPr id="0" name=""/>
        <dsp:cNvSpPr/>
      </dsp:nvSpPr>
      <dsp:spPr>
        <a:xfrm>
          <a:off x="1104355" y="2278874"/>
          <a:ext cx="2934669" cy="86543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299462"/>
              <a:satOff val="-5996"/>
              <a:lumOff val="22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rgbClr val="C00000"/>
            </a:buClr>
            <a:buNone/>
          </a:pPr>
          <a:r>
            <a:rPr lang="en-US" sz="1800" b="1" kern="1200" dirty="0">
              <a:latin typeface="+mn-lt"/>
              <a:cs typeface="Times New Roman" pitchFamily="18" charset="0"/>
            </a:rPr>
            <a:t>Egg donor seeks parental rights.</a:t>
          </a:r>
          <a:endParaRPr lang="en-US" sz="1800" b="1" kern="1200" dirty="0">
            <a:latin typeface="+mn-lt"/>
          </a:endParaRPr>
        </a:p>
      </dsp:txBody>
      <dsp:txXfrm>
        <a:off x="1129703" y="2304222"/>
        <a:ext cx="2883973" cy="814734"/>
      </dsp:txXfrm>
    </dsp:sp>
    <dsp:sp modelId="{29953640-5907-CB46-93D9-0B27819D9204}">
      <dsp:nvSpPr>
        <dsp:cNvPr id="0" name=""/>
        <dsp:cNvSpPr/>
      </dsp:nvSpPr>
      <dsp:spPr>
        <a:xfrm>
          <a:off x="354810" y="1018868"/>
          <a:ext cx="749544" cy="2774510"/>
        </a:xfrm>
        <a:custGeom>
          <a:avLst/>
          <a:gdLst/>
          <a:ahLst/>
          <a:cxnLst/>
          <a:rect l="0" t="0" r="0" b="0"/>
          <a:pathLst>
            <a:path>
              <a:moveTo>
                <a:pt x="0" y="0"/>
              </a:moveTo>
              <a:lnTo>
                <a:pt x="0" y="2774510"/>
              </a:lnTo>
              <a:lnTo>
                <a:pt x="749544" y="277451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2BE444-CD38-F24E-A281-504B5F37C4D4}">
      <dsp:nvSpPr>
        <dsp:cNvPr id="0" name=""/>
        <dsp:cNvSpPr/>
      </dsp:nvSpPr>
      <dsp:spPr>
        <a:xfrm>
          <a:off x="1104355" y="3360663"/>
          <a:ext cx="2934669" cy="86543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598923"/>
              <a:satOff val="-11992"/>
              <a:lumOff val="44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rgbClr val="C00000"/>
            </a:buClr>
            <a:buNone/>
          </a:pPr>
          <a:r>
            <a:rPr lang="en-US" altLang="en-US" sz="1800" b="1" kern="1200" dirty="0">
              <a:latin typeface="+mn-lt"/>
              <a:ea typeface="Comic Sans MS" charset="0"/>
              <a:cs typeface="Times New Roman" pitchFamily="18" charset="0"/>
            </a:rPr>
            <a:t>Excess eggs from IVF patients with / without consent</a:t>
          </a:r>
          <a:endParaRPr lang="en-US" sz="1800" b="1" kern="1200" dirty="0">
            <a:latin typeface="+mn-lt"/>
          </a:endParaRPr>
        </a:p>
      </dsp:txBody>
      <dsp:txXfrm>
        <a:off x="1129703" y="3386011"/>
        <a:ext cx="2883973" cy="814734"/>
      </dsp:txXfrm>
    </dsp:sp>
    <dsp:sp modelId="{AD7C6EE3-E9D7-FF4F-B86B-E2128E94C351}">
      <dsp:nvSpPr>
        <dsp:cNvPr id="0" name=""/>
        <dsp:cNvSpPr/>
      </dsp:nvSpPr>
      <dsp:spPr>
        <a:xfrm>
          <a:off x="354810" y="1018868"/>
          <a:ext cx="749544" cy="3856299"/>
        </a:xfrm>
        <a:custGeom>
          <a:avLst/>
          <a:gdLst/>
          <a:ahLst/>
          <a:cxnLst/>
          <a:rect l="0" t="0" r="0" b="0"/>
          <a:pathLst>
            <a:path>
              <a:moveTo>
                <a:pt x="0" y="0"/>
              </a:moveTo>
              <a:lnTo>
                <a:pt x="0" y="3856299"/>
              </a:lnTo>
              <a:lnTo>
                <a:pt x="749544" y="385629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AD0051-F99C-724D-8F80-F74D24C63E2F}">
      <dsp:nvSpPr>
        <dsp:cNvPr id="0" name=""/>
        <dsp:cNvSpPr/>
      </dsp:nvSpPr>
      <dsp:spPr>
        <a:xfrm>
          <a:off x="1104355" y="4442452"/>
          <a:ext cx="2934669" cy="86543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3898385"/>
              <a:satOff val="-17988"/>
              <a:lumOff val="66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rgbClr val="C00000"/>
            </a:buClr>
            <a:buNone/>
          </a:pPr>
          <a:r>
            <a:rPr lang="en-US" sz="1800" b="1" kern="1200" dirty="0">
              <a:latin typeface="+mn-lt"/>
              <a:cs typeface="Times New Roman" pitchFamily="18" charset="0"/>
            </a:rPr>
            <a:t>Egg donor recruiters ignore  ethical standards</a:t>
          </a:r>
          <a:endParaRPr lang="en-US" sz="1800" b="1" kern="1200" dirty="0">
            <a:latin typeface="+mn-lt"/>
          </a:endParaRPr>
        </a:p>
      </dsp:txBody>
      <dsp:txXfrm>
        <a:off x="1129703" y="4467800"/>
        <a:ext cx="2883973" cy="814734"/>
      </dsp:txXfrm>
    </dsp:sp>
    <dsp:sp modelId="{374D3D7F-73EA-DB42-A9F4-6008F2CA6F10}">
      <dsp:nvSpPr>
        <dsp:cNvPr id="0" name=""/>
        <dsp:cNvSpPr/>
      </dsp:nvSpPr>
      <dsp:spPr>
        <a:xfrm>
          <a:off x="354810" y="1018868"/>
          <a:ext cx="749544" cy="4938088"/>
        </a:xfrm>
        <a:custGeom>
          <a:avLst/>
          <a:gdLst/>
          <a:ahLst/>
          <a:cxnLst/>
          <a:rect l="0" t="0" r="0" b="0"/>
          <a:pathLst>
            <a:path>
              <a:moveTo>
                <a:pt x="0" y="0"/>
              </a:moveTo>
              <a:lnTo>
                <a:pt x="0" y="4938088"/>
              </a:lnTo>
              <a:lnTo>
                <a:pt x="749544" y="493808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443AF7-A6C9-4240-A143-5C52F67F45D8}">
      <dsp:nvSpPr>
        <dsp:cNvPr id="0" name=""/>
        <dsp:cNvSpPr/>
      </dsp:nvSpPr>
      <dsp:spPr>
        <a:xfrm>
          <a:off x="1104355" y="5524240"/>
          <a:ext cx="2934669" cy="86543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5197846"/>
              <a:satOff val="-23984"/>
              <a:lumOff val="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rgbClr val="C00000"/>
            </a:buClr>
            <a:buNone/>
          </a:pPr>
          <a:r>
            <a:rPr lang="en-US" altLang="en-US" sz="1800" b="1" kern="1200" dirty="0">
              <a:latin typeface="+mn-lt"/>
              <a:ea typeface="Comic Sans MS" charset="0"/>
              <a:cs typeface="Times New Roman" pitchFamily="18" charset="0"/>
            </a:rPr>
            <a:t>Menopausal recipient above 50 years</a:t>
          </a:r>
          <a:endParaRPr lang="en-US" sz="1800" b="1" kern="1200" dirty="0">
            <a:latin typeface="+mn-lt"/>
          </a:endParaRPr>
        </a:p>
      </dsp:txBody>
      <dsp:txXfrm>
        <a:off x="1129703" y="5549588"/>
        <a:ext cx="2883973" cy="814734"/>
      </dsp:txXfrm>
    </dsp:sp>
    <dsp:sp modelId="{451C8653-BCF0-504D-9365-A99C122353F2}">
      <dsp:nvSpPr>
        <dsp:cNvPr id="0" name=""/>
        <dsp:cNvSpPr/>
      </dsp:nvSpPr>
      <dsp:spPr>
        <a:xfrm>
          <a:off x="6114822" y="2653"/>
          <a:ext cx="2393037" cy="865430"/>
        </a:xfrm>
        <a:prstGeom prst="roundRect">
          <a:avLst>
            <a:gd name="adj" fmla="val 1000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mn-lt"/>
            </a:rPr>
            <a:t>Legal aspects of egg donation</a:t>
          </a:r>
        </a:p>
      </dsp:txBody>
      <dsp:txXfrm>
        <a:off x="6140170" y="28001"/>
        <a:ext cx="2342341" cy="814734"/>
      </dsp:txXfrm>
    </dsp:sp>
    <dsp:sp modelId="{9565543F-8DF8-0649-B983-9F4975D9BE0C}">
      <dsp:nvSpPr>
        <dsp:cNvPr id="0" name=""/>
        <dsp:cNvSpPr/>
      </dsp:nvSpPr>
      <dsp:spPr>
        <a:xfrm>
          <a:off x="6354126" y="868084"/>
          <a:ext cx="1128302" cy="943349"/>
        </a:xfrm>
        <a:custGeom>
          <a:avLst/>
          <a:gdLst/>
          <a:ahLst/>
          <a:cxnLst/>
          <a:rect l="0" t="0" r="0" b="0"/>
          <a:pathLst>
            <a:path>
              <a:moveTo>
                <a:pt x="0" y="0"/>
              </a:moveTo>
              <a:lnTo>
                <a:pt x="0" y="943349"/>
              </a:lnTo>
              <a:lnTo>
                <a:pt x="1128302" y="94334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CBE5AD-BA45-7446-8C90-D13DEE403889}">
      <dsp:nvSpPr>
        <dsp:cNvPr id="0" name=""/>
        <dsp:cNvSpPr/>
      </dsp:nvSpPr>
      <dsp:spPr>
        <a:xfrm>
          <a:off x="7482428" y="1236844"/>
          <a:ext cx="2790038" cy="1149179"/>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6497308"/>
              <a:satOff val="-29980"/>
              <a:lumOff val="110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chemeClr val="accent2"/>
            </a:buClr>
            <a:buNone/>
          </a:pPr>
          <a:r>
            <a:rPr lang="en-US" altLang="en-US" sz="1800" b="1" kern="1200" dirty="0">
              <a:latin typeface="+mn-lt"/>
              <a:cs typeface="Times New Roman" pitchFamily="18" charset="0"/>
            </a:rPr>
            <a:t>Donor must know that the offspring will not know her identity</a:t>
          </a:r>
          <a:endParaRPr lang="en-US" sz="1800" b="1" kern="1200" dirty="0">
            <a:latin typeface="+mn-lt"/>
          </a:endParaRPr>
        </a:p>
      </dsp:txBody>
      <dsp:txXfrm>
        <a:off x="7516086" y="1270502"/>
        <a:ext cx="2722722" cy="1081863"/>
      </dsp:txXfrm>
    </dsp:sp>
    <dsp:sp modelId="{F1DFC611-A434-3749-BECA-818B9210E615}">
      <dsp:nvSpPr>
        <dsp:cNvPr id="0" name=""/>
        <dsp:cNvSpPr/>
      </dsp:nvSpPr>
      <dsp:spPr>
        <a:xfrm>
          <a:off x="6354126" y="868084"/>
          <a:ext cx="1128302" cy="2308887"/>
        </a:xfrm>
        <a:custGeom>
          <a:avLst/>
          <a:gdLst/>
          <a:ahLst/>
          <a:cxnLst/>
          <a:rect l="0" t="0" r="0" b="0"/>
          <a:pathLst>
            <a:path>
              <a:moveTo>
                <a:pt x="0" y="0"/>
              </a:moveTo>
              <a:lnTo>
                <a:pt x="0" y="2308887"/>
              </a:lnTo>
              <a:lnTo>
                <a:pt x="1128302" y="230888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D88F2D-449A-E348-BBFF-8430AD83B894}">
      <dsp:nvSpPr>
        <dsp:cNvPr id="0" name=""/>
        <dsp:cNvSpPr/>
      </dsp:nvSpPr>
      <dsp:spPr>
        <a:xfrm>
          <a:off x="7482428" y="2602381"/>
          <a:ext cx="2790038" cy="1149179"/>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7796769"/>
              <a:satOff val="-35976"/>
              <a:lumOff val="132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chemeClr val="accent2"/>
            </a:buClr>
            <a:buNone/>
          </a:pPr>
          <a:r>
            <a:rPr lang="en-US" altLang="en-US" sz="1800" b="1" kern="1200" dirty="0">
              <a:latin typeface="+mn-lt"/>
              <a:cs typeface="Times New Roman" pitchFamily="18" charset="0"/>
            </a:rPr>
            <a:t>The donor and the recipient will remain anonymous to one another</a:t>
          </a:r>
          <a:endParaRPr lang="en-US" sz="1800" b="1" kern="1200" dirty="0">
            <a:latin typeface="+mn-lt"/>
          </a:endParaRPr>
        </a:p>
      </dsp:txBody>
      <dsp:txXfrm>
        <a:off x="7516086" y="2636039"/>
        <a:ext cx="2722722" cy="1081863"/>
      </dsp:txXfrm>
    </dsp:sp>
    <dsp:sp modelId="{CDA828B8-8525-AD4B-AD02-CADB927C7253}">
      <dsp:nvSpPr>
        <dsp:cNvPr id="0" name=""/>
        <dsp:cNvSpPr/>
      </dsp:nvSpPr>
      <dsp:spPr>
        <a:xfrm>
          <a:off x="6354126" y="868084"/>
          <a:ext cx="1128302" cy="3674424"/>
        </a:xfrm>
        <a:custGeom>
          <a:avLst/>
          <a:gdLst/>
          <a:ahLst/>
          <a:cxnLst/>
          <a:rect l="0" t="0" r="0" b="0"/>
          <a:pathLst>
            <a:path>
              <a:moveTo>
                <a:pt x="0" y="0"/>
              </a:moveTo>
              <a:lnTo>
                <a:pt x="0" y="3674424"/>
              </a:lnTo>
              <a:lnTo>
                <a:pt x="1128302" y="367442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3FEAA4-7FDF-5048-A1C9-AE410F3BD60D}">
      <dsp:nvSpPr>
        <dsp:cNvPr id="0" name=""/>
        <dsp:cNvSpPr/>
      </dsp:nvSpPr>
      <dsp:spPr>
        <a:xfrm>
          <a:off x="7482428" y="3967919"/>
          <a:ext cx="2790038" cy="1149179"/>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9096231"/>
              <a:satOff val="-41972"/>
              <a:lumOff val="154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chemeClr val="accent2"/>
            </a:buClr>
            <a:buNone/>
          </a:pPr>
          <a:r>
            <a:rPr lang="en-IN" sz="1800" b="1" kern="1200" dirty="0">
              <a:latin typeface="+mn-lt"/>
              <a:cs typeface="Times New Roman" pitchFamily="18" charset="0"/>
            </a:rPr>
            <a:t>Donor will not have parental rights over the child</a:t>
          </a:r>
          <a:endParaRPr lang="en-US" sz="1800" b="1" kern="1200" dirty="0">
            <a:latin typeface="+mn-lt"/>
          </a:endParaRPr>
        </a:p>
      </dsp:txBody>
      <dsp:txXfrm>
        <a:off x="7516086" y="4001577"/>
        <a:ext cx="2722722" cy="1081863"/>
      </dsp:txXfrm>
    </dsp:sp>
    <dsp:sp modelId="{965AF65F-1772-6848-8BB1-D81222E2CA23}">
      <dsp:nvSpPr>
        <dsp:cNvPr id="0" name=""/>
        <dsp:cNvSpPr/>
      </dsp:nvSpPr>
      <dsp:spPr>
        <a:xfrm>
          <a:off x="6354126" y="868084"/>
          <a:ext cx="1128302" cy="4975060"/>
        </a:xfrm>
        <a:custGeom>
          <a:avLst/>
          <a:gdLst/>
          <a:ahLst/>
          <a:cxnLst/>
          <a:rect l="0" t="0" r="0" b="0"/>
          <a:pathLst>
            <a:path>
              <a:moveTo>
                <a:pt x="0" y="0"/>
              </a:moveTo>
              <a:lnTo>
                <a:pt x="0" y="4975060"/>
              </a:lnTo>
              <a:lnTo>
                <a:pt x="1128302" y="497506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BB4F91-87E4-A74D-A69A-188681FAD3F7}">
      <dsp:nvSpPr>
        <dsp:cNvPr id="0" name=""/>
        <dsp:cNvSpPr/>
      </dsp:nvSpPr>
      <dsp:spPr>
        <a:xfrm>
          <a:off x="7482428" y="5268554"/>
          <a:ext cx="2790038" cy="1149179"/>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Clr>
              <a:schemeClr val="accent2"/>
            </a:buClr>
            <a:buNone/>
          </a:pPr>
          <a:r>
            <a:rPr lang="en-IN" sz="1800" b="1" kern="1200" dirty="0">
              <a:latin typeface="+mn-lt"/>
              <a:cs typeface="Times New Roman" pitchFamily="18" charset="0"/>
            </a:rPr>
            <a:t>Donor requires her spouse’s consent to donate egg</a:t>
          </a:r>
          <a:endParaRPr lang="en-US" sz="1800" b="1" kern="1200" dirty="0">
            <a:latin typeface="+mn-lt"/>
          </a:endParaRPr>
        </a:p>
      </dsp:txBody>
      <dsp:txXfrm>
        <a:off x="7516086" y="5302212"/>
        <a:ext cx="2722722" cy="108186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FAADF-E1E0-3B4D-9F83-284032388B69}">
      <dsp:nvSpPr>
        <dsp:cNvPr id="0" name=""/>
        <dsp:cNvSpPr/>
      </dsp:nvSpPr>
      <dsp:spPr>
        <a:xfrm>
          <a:off x="0" y="0"/>
          <a:ext cx="3825852" cy="1234281"/>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IN" sz="3800" b="1" kern="1200" dirty="0">
              <a:solidFill>
                <a:schemeClr val="tx1"/>
              </a:solidFill>
            </a:rPr>
            <a:t>Embryo Donation</a:t>
          </a:r>
          <a:endParaRPr lang="en-US" sz="3800" kern="1200" dirty="0"/>
        </a:p>
      </dsp:txBody>
      <dsp:txXfrm>
        <a:off x="36151" y="36151"/>
        <a:ext cx="3753550" cy="1161979"/>
      </dsp:txXfrm>
    </dsp:sp>
    <dsp:sp modelId="{65BCFCEB-1D9F-6140-92E5-DAC94BE03F1B}">
      <dsp:nvSpPr>
        <dsp:cNvPr id="0" name=""/>
        <dsp:cNvSpPr/>
      </dsp:nvSpPr>
      <dsp:spPr>
        <a:xfrm>
          <a:off x="382585" y="1234281"/>
          <a:ext cx="1336366" cy="930109"/>
        </a:xfrm>
        <a:custGeom>
          <a:avLst/>
          <a:gdLst/>
          <a:ahLst/>
          <a:cxnLst/>
          <a:rect l="0" t="0" r="0" b="0"/>
          <a:pathLst>
            <a:path>
              <a:moveTo>
                <a:pt x="0" y="0"/>
              </a:moveTo>
              <a:lnTo>
                <a:pt x="0" y="930109"/>
              </a:lnTo>
              <a:lnTo>
                <a:pt x="1336366" y="93010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1DB676-2FEC-4440-8742-7D85DAEB7165}">
      <dsp:nvSpPr>
        <dsp:cNvPr id="0" name=""/>
        <dsp:cNvSpPr/>
      </dsp:nvSpPr>
      <dsp:spPr>
        <a:xfrm>
          <a:off x="1718952" y="1547250"/>
          <a:ext cx="5455266" cy="1234281"/>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b="1" kern="1200" dirty="0"/>
            <a:t>Surplus embryos of couple who achieve a pregnancy can not be used for another couple ,even if the owners of embryos give consent</a:t>
          </a:r>
          <a:endParaRPr lang="en-US" sz="2000" b="1" kern="1200" dirty="0"/>
        </a:p>
      </dsp:txBody>
      <dsp:txXfrm>
        <a:off x="1755103" y="1583401"/>
        <a:ext cx="5382964" cy="1161979"/>
      </dsp:txXfrm>
    </dsp:sp>
    <dsp:sp modelId="{49FDE127-5EE1-AC4D-96BE-13234064ECC8}">
      <dsp:nvSpPr>
        <dsp:cNvPr id="0" name=""/>
        <dsp:cNvSpPr/>
      </dsp:nvSpPr>
      <dsp:spPr>
        <a:xfrm>
          <a:off x="382585" y="1234281"/>
          <a:ext cx="1336366" cy="2472961"/>
        </a:xfrm>
        <a:custGeom>
          <a:avLst/>
          <a:gdLst/>
          <a:ahLst/>
          <a:cxnLst/>
          <a:rect l="0" t="0" r="0" b="0"/>
          <a:pathLst>
            <a:path>
              <a:moveTo>
                <a:pt x="0" y="0"/>
              </a:moveTo>
              <a:lnTo>
                <a:pt x="0" y="2472961"/>
              </a:lnTo>
              <a:lnTo>
                <a:pt x="1336366" y="247296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378878-A4C9-2A40-B037-DFB7A57769F2}">
      <dsp:nvSpPr>
        <dsp:cNvPr id="0" name=""/>
        <dsp:cNvSpPr/>
      </dsp:nvSpPr>
      <dsp:spPr>
        <a:xfrm>
          <a:off x="1718952" y="3090101"/>
          <a:ext cx="5455266" cy="1234281"/>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b="1" kern="1200" dirty="0"/>
            <a:t>Monitory gains from donor embryos are not allowed for the clinic</a:t>
          </a:r>
          <a:endParaRPr lang="en-US" sz="2000" b="1" kern="1200" dirty="0"/>
        </a:p>
      </dsp:txBody>
      <dsp:txXfrm>
        <a:off x="1755103" y="3126252"/>
        <a:ext cx="5382964" cy="1161979"/>
      </dsp:txXfrm>
    </dsp:sp>
    <dsp:sp modelId="{EE7CC674-B42D-1749-9CE2-C8F73D0A4CDF}">
      <dsp:nvSpPr>
        <dsp:cNvPr id="0" name=""/>
        <dsp:cNvSpPr/>
      </dsp:nvSpPr>
      <dsp:spPr>
        <a:xfrm>
          <a:off x="382585" y="1234281"/>
          <a:ext cx="1336366" cy="4015812"/>
        </a:xfrm>
        <a:custGeom>
          <a:avLst/>
          <a:gdLst/>
          <a:ahLst/>
          <a:cxnLst/>
          <a:rect l="0" t="0" r="0" b="0"/>
          <a:pathLst>
            <a:path>
              <a:moveTo>
                <a:pt x="0" y="0"/>
              </a:moveTo>
              <a:lnTo>
                <a:pt x="0" y="4015812"/>
              </a:lnTo>
              <a:lnTo>
                <a:pt x="1336366" y="401581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982E11-5FC2-8E4A-807D-9AFD8224A5F0}">
      <dsp:nvSpPr>
        <dsp:cNvPr id="0" name=""/>
        <dsp:cNvSpPr/>
      </dsp:nvSpPr>
      <dsp:spPr>
        <a:xfrm>
          <a:off x="1718952" y="4632953"/>
          <a:ext cx="5455266" cy="123428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b="1" kern="1200" dirty="0"/>
            <a:t>A couple can get donor embryo treatment by going for a donor oocyte cycle and donor sperm if husband’s sperm has genetic defects</a:t>
          </a:r>
          <a:endParaRPr lang="en-US" sz="2000" b="1" kern="1200" dirty="0"/>
        </a:p>
      </dsp:txBody>
      <dsp:txXfrm>
        <a:off x="1755103" y="4669104"/>
        <a:ext cx="5382964" cy="116197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468E4-240B-034B-BE50-E1A1C3B2CF48}">
      <dsp:nvSpPr>
        <dsp:cNvPr id="0" name=""/>
        <dsp:cNvSpPr/>
      </dsp:nvSpPr>
      <dsp:spPr>
        <a:xfrm>
          <a:off x="5625685" y="725321"/>
          <a:ext cx="305214" cy="1084829"/>
        </a:xfrm>
        <a:custGeom>
          <a:avLst/>
          <a:gdLst/>
          <a:ahLst/>
          <a:cxnLst/>
          <a:rect l="0" t="0" r="0" b="0"/>
          <a:pathLst>
            <a:path>
              <a:moveTo>
                <a:pt x="305214" y="0"/>
              </a:moveTo>
              <a:lnTo>
                <a:pt x="305214" y="1084829"/>
              </a:lnTo>
              <a:lnTo>
                <a:pt x="0" y="1084829"/>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FC10B0-2762-E146-AAD5-9B5DC9858145}">
      <dsp:nvSpPr>
        <dsp:cNvPr id="0" name=""/>
        <dsp:cNvSpPr/>
      </dsp:nvSpPr>
      <dsp:spPr>
        <a:xfrm>
          <a:off x="5930900" y="725321"/>
          <a:ext cx="3217966" cy="2799954"/>
        </a:xfrm>
        <a:custGeom>
          <a:avLst/>
          <a:gdLst/>
          <a:ahLst/>
          <a:cxnLst/>
          <a:rect l="0" t="0" r="0" b="0"/>
          <a:pathLst>
            <a:path>
              <a:moveTo>
                <a:pt x="0" y="0"/>
              </a:moveTo>
              <a:lnTo>
                <a:pt x="0" y="2494740"/>
              </a:lnTo>
              <a:lnTo>
                <a:pt x="3217966" y="2494740"/>
              </a:lnTo>
              <a:lnTo>
                <a:pt x="3217966" y="2799954"/>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70FD61-DC98-E749-9DF2-19E8539F2FFD}">
      <dsp:nvSpPr>
        <dsp:cNvPr id="0" name=""/>
        <dsp:cNvSpPr/>
      </dsp:nvSpPr>
      <dsp:spPr>
        <a:xfrm>
          <a:off x="4912383" y="725321"/>
          <a:ext cx="1018516" cy="2823223"/>
        </a:xfrm>
        <a:custGeom>
          <a:avLst/>
          <a:gdLst/>
          <a:ahLst/>
          <a:cxnLst/>
          <a:rect l="0" t="0" r="0" b="0"/>
          <a:pathLst>
            <a:path>
              <a:moveTo>
                <a:pt x="1018516" y="0"/>
              </a:moveTo>
              <a:lnTo>
                <a:pt x="1018516" y="2518009"/>
              </a:lnTo>
              <a:lnTo>
                <a:pt x="0" y="2518009"/>
              </a:lnTo>
              <a:lnTo>
                <a:pt x="0" y="282322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8095A7-A5FE-E14A-83AE-1ABCF42579A6}">
      <dsp:nvSpPr>
        <dsp:cNvPr id="0" name=""/>
        <dsp:cNvSpPr/>
      </dsp:nvSpPr>
      <dsp:spPr>
        <a:xfrm>
          <a:off x="1457338" y="725321"/>
          <a:ext cx="4473561" cy="2811887"/>
        </a:xfrm>
        <a:custGeom>
          <a:avLst/>
          <a:gdLst/>
          <a:ahLst/>
          <a:cxnLst/>
          <a:rect l="0" t="0" r="0" b="0"/>
          <a:pathLst>
            <a:path>
              <a:moveTo>
                <a:pt x="4473561" y="0"/>
              </a:moveTo>
              <a:lnTo>
                <a:pt x="4473561" y="2506672"/>
              </a:lnTo>
              <a:lnTo>
                <a:pt x="0" y="2506672"/>
              </a:lnTo>
              <a:lnTo>
                <a:pt x="0" y="281188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C9F401-DC67-8F4F-8CC1-C0E6E4E4782D}">
      <dsp:nvSpPr>
        <dsp:cNvPr id="0" name=""/>
        <dsp:cNvSpPr/>
      </dsp:nvSpPr>
      <dsp:spPr>
        <a:xfrm>
          <a:off x="4477496" y="0"/>
          <a:ext cx="2906807" cy="72532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US" sz="4700" b="1" kern="1200" dirty="0">
              <a:solidFill>
                <a:srgbClr val="C00000"/>
              </a:solidFill>
            </a:rPr>
            <a:t>Surrogacy</a:t>
          </a:r>
        </a:p>
      </dsp:txBody>
      <dsp:txXfrm>
        <a:off x="4477496" y="0"/>
        <a:ext cx="2906807" cy="725321"/>
      </dsp:txXfrm>
    </dsp:sp>
    <dsp:sp modelId="{A6EF72B0-E504-CB4B-82CB-FC3205E549BA}">
      <dsp:nvSpPr>
        <dsp:cNvPr id="0" name=""/>
        <dsp:cNvSpPr/>
      </dsp:nvSpPr>
      <dsp:spPr>
        <a:xfrm>
          <a:off x="3934" y="3537208"/>
          <a:ext cx="2906807" cy="2955030"/>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rgbClr val="080198"/>
              </a:solidFill>
              <a:latin typeface="+mn-lt"/>
              <a:ea typeface="Comic Sans MS" charset="0"/>
              <a:cs typeface="Times New Roman" pitchFamily="18" charset="0"/>
            </a:rPr>
            <a:t>Legal contract should include:</a:t>
          </a:r>
        </a:p>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chemeClr val="tx1"/>
              </a:solidFill>
              <a:latin typeface="+mn-lt"/>
              <a:ea typeface="Comic Sans MS" charset="0"/>
              <a:cs typeface="Times New Roman" pitchFamily="18" charset="0"/>
            </a:rPr>
            <a:t>Details regarding financial obligation</a:t>
          </a:r>
        </a:p>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chemeClr val="tx1"/>
              </a:solidFill>
              <a:latin typeface="+mn-lt"/>
              <a:ea typeface="Comic Sans MS" charset="0"/>
              <a:cs typeface="Times New Roman" pitchFamily="18" charset="0"/>
            </a:rPr>
            <a:t>Expected behavior of surrogate to ensure healthy pregnancy</a:t>
          </a:r>
        </a:p>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chemeClr val="tx1"/>
              </a:solidFill>
              <a:latin typeface="+mn-lt"/>
              <a:ea typeface="Comic Sans MS" charset="0"/>
              <a:cs typeface="Times New Roman" pitchFamily="18" charset="0"/>
            </a:rPr>
            <a:t>Prenatal diagnosis tests</a:t>
          </a:r>
          <a:endParaRPr lang="en-US" sz="1600" b="1" kern="1200" dirty="0">
            <a:solidFill>
              <a:schemeClr val="tx1"/>
            </a:solidFill>
            <a:latin typeface="+mn-lt"/>
          </a:endParaRPr>
        </a:p>
      </dsp:txBody>
      <dsp:txXfrm>
        <a:off x="3934" y="3537208"/>
        <a:ext cx="2906807" cy="2955030"/>
      </dsp:txXfrm>
    </dsp:sp>
    <dsp:sp modelId="{0A438EEC-0DA7-2F46-B7DE-49590D3FA2BE}">
      <dsp:nvSpPr>
        <dsp:cNvPr id="0" name=""/>
        <dsp:cNvSpPr/>
      </dsp:nvSpPr>
      <dsp:spPr>
        <a:xfrm>
          <a:off x="3340775" y="3548544"/>
          <a:ext cx="3143217" cy="2955030"/>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rgbClr val="080198"/>
              </a:solidFill>
              <a:latin typeface="+mn-lt"/>
              <a:ea typeface="Comic Sans MS" charset="0"/>
              <a:cs typeface="Times New Roman" pitchFamily="18" charset="0"/>
            </a:rPr>
            <a:t>Agreement regarding </a:t>
          </a:r>
        </a:p>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chemeClr val="tx1"/>
              </a:solidFill>
              <a:latin typeface="+mn-lt"/>
              <a:ea typeface="Comic Sans MS" charset="0"/>
              <a:cs typeface="Times New Roman" pitchFamily="18" charset="0"/>
            </a:rPr>
            <a:t>Fetal reduction</a:t>
          </a:r>
        </a:p>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chemeClr val="tx1"/>
              </a:solidFill>
              <a:latin typeface="+mn-lt"/>
              <a:ea typeface="Comic Sans MS" charset="0"/>
              <a:cs typeface="Times New Roman" pitchFamily="18" charset="0"/>
            </a:rPr>
            <a:t>Therapeutic abortion </a:t>
          </a:r>
        </a:p>
        <a:p>
          <a:pPr marL="0" lvl="0" indent="0" algn="ctr" defTabSz="711200">
            <a:lnSpc>
              <a:spcPct val="90000"/>
            </a:lnSpc>
            <a:spcBef>
              <a:spcPct val="0"/>
            </a:spcBef>
            <a:spcAft>
              <a:spcPct val="35000"/>
            </a:spcAft>
            <a:buClr>
              <a:srgbClr val="FF9900"/>
            </a:buClr>
            <a:buFont typeface="Arial" pitchFamily="34" charset="0"/>
            <a:buNone/>
          </a:pPr>
          <a:r>
            <a:rPr lang="en-US" altLang="en-US" sz="1600" b="1" kern="1200" dirty="0">
              <a:solidFill>
                <a:schemeClr val="tx1"/>
              </a:solidFill>
              <a:latin typeface="+mn-lt"/>
              <a:ea typeface="Comic Sans MS" charset="0"/>
              <a:cs typeface="Times New Roman" pitchFamily="18" charset="0"/>
            </a:rPr>
            <a:t>Declaration of parentage of child’s birth obviating the need for adoption proceedings</a:t>
          </a:r>
          <a:endParaRPr lang="en-US" sz="1600" b="1" kern="1200" dirty="0">
            <a:solidFill>
              <a:schemeClr val="tx1"/>
            </a:solidFill>
            <a:latin typeface="+mn-lt"/>
          </a:endParaRPr>
        </a:p>
      </dsp:txBody>
      <dsp:txXfrm>
        <a:off x="3340775" y="3548544"/>
        <a:ext cx="3143217" cy="2955030"/>
      </dsp:txXfrm>
    </dsp:sp>
    <dsp:sp modelId="{25552BC9-EABF-A04B-92F3-61D9F8DC1CAF}">
      <dsp:nvSpPr>
        <dsp:cNvPr id="0" name=""/>
        <dsp:cNvSpPr/>
      </dsp:nvSpPr>
      <dsp:spPr>
        <a:xfrm>
          <a:off x="6857343" y="3525275"/>
          <a:ext cx="4583046" cy="2955030"/>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Clr>
              <a:srgbClr val="C00000"/>
            </a:buClr>
            <a:buNone/>
          </a:pPr>
          <a:r>
            <a:rPr lang="en-IN" sz="1600" b="1" kern="1200" dirty="0">
              <a:solidFill>
                <a:srgbClr val="080198"/>
              </a:solidFill>
              <a:latin typeface="+mn-lt"/>
              <a:cs typeface="Times New Roman" pitchFamily="18" charset="0"/>
            </a:rPr>
            <a:t>Selection of Gestational Carrier</a:t>
          </a:r>
        </a:p>
        <a:p>
          <a:pPr marL="0" lvl="0" indent="0" algn="ctr" defTabSz="711200">
            <a:lnSpc>
              <a:spcPct val="90000"/>
            </a:lnSpc>
            <a:spcBef>
              <a:spcPct val="0"/>
            </a:spcBef>
            <a:spcAft>
              <a:spcPct val="35000"/>
            </a:spcAft>
            <a:buClr>
              <a:srgbClr val="C00000"/>
            </a:buClr>
            <a:buNone/>
          </a:pPr>
          <a:r>
            <a:rPr lang="en-IN" sz="1600" b="1" kern="1200" dirty="0">
              <a:latin typeface="+mn-lt"/>
              <a:cs typeface="Times New Roman" pitchFamily="18" charset="0"/>
            </a:rPr>
            <a:t>Known/anonymous.</a:t>
          </a:r>
        </a:p>
        <a:p>
          <a:pPr marL="0" lvl="0" indent="0" algn="ctr" defTabSz="711200">
            <a:lnSpc>
              <a:spcPct val="90000"/>
            </a:lnSpc>
            <a:spcBef>
              <a:spcPct val="0"/>
            </a:spcBef>
            <a:spcAft>
              <a:spcPct val="35000"/>
            </a:spcAft>
            <a:buClr>
              <a:srgbClr val="C00000"/>
            </a:buClr>
            <a:buNone/>
          </a:pPr>
          <a:r>
            <a:rPr lang="en-IN" sz="1600" b="1" kern="1200" dirty="0">
              <a:latin typeface="+mn-lt"/>
              <a:cs typeface="Times New Roman" pitchFamily="18" charset="0"/>
            </a:rPr>
            <a:t>Minimum of 21 years of age and </a:t>
          </a:r>
          <a:r>
            <a:rPr lang="en-US" sz="1600" b="1" kern="1200" dirty="0">
              <a:latin typeface="+mn-lt"/>
              <a:cs typeface="Times New Roman" pitchFamily="18" charset="0"/>
            </a:rPr>
            <a:t>&lt; 38 years. </a:t>
          </a:r>
        </a:p>
        <a:p>
          <a:pPr marL="0" lvl="0" indent="0" algn="ctr" defTabSz="711200">
            <a:lnSpc>
              <a:spcPct val="90000"/>
            </a:lnSpc>
            <a:spcBef>
              <a:spcPct val="0"/>
            </a:spcBef>
            <a:spcAft>
              <a:spcPct val="35000"/>
            </a:spcAft>
            <a:buClr>
              <a:srgbClr val="C00000"/>
            </a:buClr>
            <a:buNone/>
          </a:pPr>
          <a:r>
            <a:rPr lang="en-US" sz="1600" b="1" kern="1200" dirty="0">
              <a:latin typeface="+mn-lt"/>
              <a:cs typeface="Times New Roman" pitchFamily="18" charset="0"/>
            </a:rPr>
            <a:t>Preferably in a stable marriage.</a:t>
          </a:r>
          <a:endParaRPr lang="en-IN" sz="1600" b="1" kern="1200" dirty="0">
            <a:latin typeface="+mn-lt"/>
            <a:cs typeface="Times New Roman" pitchFamily="18" charset="0"/>
          </a:endParaRPr>
        </a:p>
        <a:p>
          <a:pPr marL="0" lvl="0" indent="0" algn="ctr" defTabSz="711200">
            <a:lnSpc>
              <a:spcPct val="90000"/>
            </a:lnSpc>
            <a:spcBef>
              <a:spcPct val="0"/>
            </a:spcBef>
            <a:spcAft>
              <a:spcPct val="35000"/>
            </a:spcAft>
            <a:buClr>
              <a:srgbClr val="C00000"/>
            </a:buClr>
            <a:buNone/>
          </a:pPr>
          <a:r>
            <a:rPr lang="en-IN" sz="1600" b="1" kern="1200" dirty="0">
              <a:latin typeface="+mn-lt"/>
              <a:cs typeface="Times New Roman" pitchFamily="18" charset="0"/>
            </a:rPr>
            <a:t>Delivered a live-born child at term.</a:t>
          </a:r>
        </a:p>
        <a:p>
          <a:pPr marL="0" lvl="0" indent="0" algn="ctr" defTabSz="711200">
            <a:lnSpc>
              <a:spcPct val="90000"/>
            </a:lnSpc>
            <a:spcBef>
              <a:spcPct val="0"/>
            </a:spcBef>
            <a:spcAft>
              <a:spcPct val="35000"/>
            </a:spcAft>
            <a:buClr>
              <a:srgbClr val="C00000"/>
            </a:buClr>
            <a:buNone/>
          </a:pPr>
          <a:r>
            <a:rPr lang="en-US" sz="1600" b="1" kern="1200" dirty="0">
              <a:latin typeface="+mn-lt"/>
              <a:cs typeface="Times New Roman" pitchFamily="18" charset="0"/>
            </a:rPr>
            <a:t>STI- screening-once when she agrees and once before embryo transfer.</a:t>
          </a:r>
        </a:p>
        <a:p>
          <a:pPr marL="0" lvl="0" indent="0" algn="ctr" defTabSz="711200">
            <a:lnSpc>
              <a:spcPct val="90000"/>
            </a:lnSpc>
            <a:spcBef>
              <a:spcPct val="0"/>
            </a:spcBef>
            <a:spcAft>
              <a:spcPct val="35000"/>
            </a:spcAft>
            <a:buClr>
              <a:srgbClr val="C00000"/>
            </a:buClr>
            <a:buNone/>
          </a:pPr>
          <a:r>
            <a:rPr lang="en-US" sz="1600" b="1" kern="1200" dirty="0">
              <a:latin typeface="+mn-lt"/>
              <a:cs typeface="Times New Roman" pitchFamily="18" charset="0"/>
            </a:rPr>
            <a:t>Medical and psychological assessment. </a:t>
          </a:r>
          <a:endParaRPr lang="en-US" sz="1600" b="1" kern="1200" dirty="0">
            <a:latin typeface="+mn-lt"/>
          </a:endParaRPr>
        </a:p>
      </dsp:txBody>
      <dsp:txXfrm>
        <a:off x="6857343" y="3525275"/>
        <a:ext cx="4583046" cy="2955030"/>
      </dsp:txXfrm>
    </dsp:sp>
    <dsp:sp modelId="{3DDA1C77-9AF6-D042-A959-8ADAEB1981FC}">
      <dsp:nvSpPr>
        <dsp:cNvPr id="0" name=""/>
        <dsp:cNvSpPr/>
      </dsp:nvSpPr>
      <dsp:spPr>
        <a:xfrm>
          <a:off x="1397850" y="974465"/>
          <a:ext cx="4227834" cy="1671370"/>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Clr>
              <a:schemeClr val="accent2"/>
            </a:buClr>
            <a:buNone/>
          </a:pPr>
          <a:r>
            <a:rPr lang="en-US" sz="1600" b="1" kern="1200" dirty="0">
              <a:solidFill>
                <a:srgbClr val="080198"/>
              </a:solidFill>
              <a:latin typeface="+mn-lt"/>
              <a:cs typeface="Times New Roman" pitchFamily="18" charset="0"/>
            </a:rPr>
            <a:t>Commercial surrogacy </a:t>
          </a:r>
          <a:r>
            <a:rPr lang="en-US" sz="1600" b="1" kern="1200" dirty="0">
              <a:solidFill>
                <a:schemeClr val="tx1"/>
              </a:solidFill>
              <a:latin typeface="+mn-lt"/>
              <a:cs typeface="Times New Roman" pitchFamily="18" charset="0"/>
            </a:rPr>
            <a:t>- surrogate is paid over and above the necessary medical expenses</a:t>
          </a:r>
        </a:p>
        <a:p>
          <a:pPr marL="0" lvl="0" indent="0" algn="ctr" defTabSz="711200">
            <a:lnSpc>
              <a:spcPct val="90000"/>
            </a:lnSpc>
            <a:spcBef>
              <a:spcPct val="0"/>
            </a:spcBef>
            <a:spcAft>
              <a:spcPct val="35000"/>
            </a:spcAft>
            <a:buClr>
              <a:schemeClr val="accent2"/>
            </a:buClr>
            <a:buNone/>
          </a:pPr>
          <a:endParaRPr lang="en-US" sz="1600" b="1" kern="1200" dirty="0">
            <a:solidFill>
              <a:schemeClr val="tx1"/>
            </a:solidFill>
            <a:latin typeface="+mn-lt"/>
            <a:cs typeface="Times New Roman" pitchFamily="18" charset="0"/>
          </a:endParaRPr>
        </a:p>
        <a:p>
          <a:pPr marL="0" lvl="0" indent="0" algn="ctr" defTabSz="711200">
            <a:lnSpc>
              <a:spcPct val="90000"/>
            </a:lnSpc>
            <a:spcBef>
              <a:spcPct val="0"/>
            </a:spcBef>
            <a:spcAft>
              <a:spcPct val="35000"/>
            </a:spcAft>
            <a:buClr>
              <a:schemeClr val="accent2"/>
            </a:buClr>
            <a:buNone/>
          </a:pPr>
          <a:r>
            <a:rPr lang="en-US" sz="1600" b="1" kern="1200" dirty="0">
              <a:solidFill>
                <a:srgbClr val="080198"/>
              </a:solidFill>
              <a:latin typeface="+mn-lt"/>
              <a:cs typeface="Times New Roman" pitchFamily="18" charset="0"/>
            </a:rPr>
            <a:t>Altruistic surrogacy- </a:t>
          </a:r>
          <a:r>
            <a:rPr lang="en-US" sz="1600" b="1" kern="1200" dirty="0">
              <a:solidFill>
                <a:schemeClr val="tx1"/>
              </a:solidFill>
              <a:latin typeface="+mn-lt"/>
              <a:cs typeface="Times New Roman" pitchFamily="18" charset="0"/>
            </a:rPr>
            <a:t>Surrogate is paid only the necessary pregnancy related expenses and at times nothing at all</a:t>
          </a:r>
          <a:endParaRPr lang="en-US" sz="1600" b="1" kern="1200" dirty="0">
            <a:solidFill>
              <a:schemeClr val="tx1"/>
            </a:solidFill>
            <a:latin typeface="+mn-lt"/>
          </a:endParaRPr>
        </a:p>
      </dsp:txBody>
      <dsp:txXfrm>
        <a:off x="1397850" y="974465"/>
        <a:ext cx="4227834" cy="16713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FBEC4-243E-ED49-9692-184F4EB7E309}">
      <dsp:nvSpPr>
        <dsp:cNvPr id="0" name=""/>
        <dsp:cNvSpPr/>
      </dsp:nvSpPr>
      <dsp:spPr>
        <a:xfrm>
          <a:off x="11105" y="0"/>
          <a:ext cx="2298824" cy="6769100"/>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
              <a:srgbClr val="C00000"/>
            </a:buClr>
            <a:buSzPct val="132000"/>
            <a:buNone/>
          </a:pPr>
          <a:r>
            <a:rPr lang="en-US" sz="1600" b="1" kern="1200" dirty="0">
              <a:solidFill>
                <a:srgbClr val="080198"/>
              </a:solidFill>
              <a:latin typeface="+mn-lt"/>
            </a:rPr>
            <a:t>Legal Aspects of Surrogacy</a:t>
          </a:r>
        </a:p>
        <a:p>
          <a:pPr marL="0" lvl="0" indent="0" algn="ctr" defTabSz="711200">
            <a:lnSpc>
              <a:spcPct val="90000"/>
            </a:lnSpc>
            <a:spcBef>
              <a:spcPct val="0"/>
            </a:spcBef>
            <a:spcAft>
              <a:spcPct val="35000"/>
            </a:spcAft>
            <a:buClr>
              <a:srgbClr val="C00000"/>
            </a:buClr>
            <a:buSzPct val="132000"/>
            <a:buNone/>
          </a:pPr>
          <a:endParaRPr lang="en-US" sz="1600" b="1" kern="1200" dirty="0">
            <a:solidFill>
              <a:srgbClr val="080198"/>
            </a:solidFill>
            <a:latin typeface="+mn-lt"/>
            <a:cs typeface="Times New Roman" pitchFamily="18" charset="0"/>
          </a:endParaRPr>
        </a:p>
        <a:p>
          <a:pPr marL="0" lvl="0" indent="0" algn="ctr" defTabSz="711200">
            <a:lnSpc>
              <a:spcPct val="90000"/>
            </a:lnSpc>
            <a:spcBef>
              <a:spcPct val="0"/>
            </a:spcBef>
            <a:spcAft>
              <a:spcPct val="35000"/>
            </a:spcAft>
            <a:buClr>
              <a:srgbClr val="C00000"/>
            </a:buClr>
            <a:buSzPct val="132000"/>
            <a:buNone/>
          </a:pPr>
          <a:r>
            <a:rPr lang="en-US" sz="1600" b="1" kern="1200" dirty="0">
              <a:latin typeface="+mn-lt"/>
              <a:cs typeface="Times New Roman" pitchFamily="18" charset="0"/>
            </a:rPr>
            <a:t>Surrogate mother should be from same generation and between of 21- 35 years</a:t>
          </a:r>
        </a:p>
        <a:p>
          <a:pPr marL="0" lvl="0" indent="0" algn="ctr" defTabSz="711200">
            <a:lnSpc>
              <a:spcPct val="90000"/>
            </a:lnSpc>
            <a:spcBef>
              <a:spcPct val="0"/>
            </a:spcBef>
            <a:spcAft>
              <a:spcPct val="35000"/>
            </a:spcAft>
            <a:buClr>
              <a:srgbClr val="C00000"/>
            </a:buClr>
            <a:buSzPct val="132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rgbClr val="C00000"/>
            </a:buClr>
            <a:buSzPct val="132000"/>
            <a:buNone/>
          </a:pPr>
          <a:r>
            <a:rPr lang="en-US" sz="1600" b="1" kern="1200" dirty="0">
              <a:latin typeface="+mn-lt"/>
              <a:cs typeface="Times New Roman" pitchFamily="18" charset="0"/>
            </a:rPr>
            <a:t>Woman can become a surrogate mother for up to 5 live births, including her own </a:t>
          </a:r>
        </a:p>
        <a:p>
          <a:pPr marL="0" lvl="0" indent="0" algn="ctr" defTabSz="711200">
            <a:lnSpc>
              <a:spcPct val="90000"/>
            </a:lnSpc>
            <a:spcBef>
              <a:spcPct val="0"/>
            </a:spcBef>
            <a:spcAft>
              <a:spcPct val="35000"/>
            </a:spcAft>
            <a:buClr>
              <a:srgbClr val="C00000"/>
            </a:buClr>
            <a:buSzPct val="132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rgbClr val="C00000"/>
            </a:buClr>
            <a:buSzPct val="132000"/>
            <a:buNone/>
          </a:pPr>
          <a:r>
            <a:rPr lang="en-US" sz="1600" b="1" kern="1200" dirty="0">
              <a:latin typeface="+mn-lt"/>
              <a:cs typeface="Times New Roman" pitchFamily="18" charset="0"/>
            </a:rPr>
            <a:t>Genetic parents are legally bound to accept the custody of the child irrespective of any abnormality: the refusal to do so shall constitute an offence under this Act</a:t>
          </a:r>
        </a:p>
        <a:p>
          <a:pPr marL="0" lvl="0" indent="0" algn="ctr" defTabSz="711200">
            <a:lnSpc>
              <a:spcPct val="90000"/>
            </a:lnSpc>
            <a:spcBef>
              <a:spcPct val="0"/>
            </a:spcBef>
            <a:spcAft>
              <a:spcPct val="35000"/>
            </a:spcAft>
            <a:buClr>
              <a:srgbClr val="C00000"/>
            </a:buClr>
            <a:buSzPct val="132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rgbClr val="C00000"/>
            </a:buClr>
            <a:buSzPct val="132000"/>
            <a:buNone/>
          </a:pPr>
          <a:r>
            <a:rPr lang="en-US" sz="1600" b="1" kern="1200" dirty="0">
              <a:latin typeface="+mn-lt"/>
              <a:cs typeface="Times New Roman" pitchFamily="18" charset="0"/>
            </a:rPr>
            <a:t>Surrogate mother shall not act as an oocyte donor for the couple or individual</a:t>
          </a:r>
          <a:endParaRPr lang="en-US" sz="1600" b="1" kern="1200" dirty="0">
            <a:latin typeface="+mn-lt"/>
          </a:endParaRPr>
        </a:p>
      </dsp:txBody>
      <dsp:txXfrm>
        <a:off x="78435" y="67330"/>
        <a:ext cx="2164164" cy="6634440"/>
      </dsp:txXfrm>
    </dsp:sp>
    <dsp:sp modelId="{4F3FCA2A-31EE-7D4C-A48E-7527B4BC6DDB}">
      <dsp:nvSpPr>
        <dsp:cNvPr id="0" name=""/>
        <dsp:cNvSpPr/>
      </dsp:nvSpPr>
      <dsp:spPr>
        <a:xfrm>
          <a:off x="2539812" y="3099495"/>
          <a:ext cx="487350" cy="570108"/>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539812" y="3213517"/>
        <a:ext cx="341145" cy="342064"/>
      </dsp:txXfrm>
    </dsp:sp>
    <dsp:sp modelId="{43DB4C52-C01E-074B-B205-5071654C01A6}">
      <dsp:nvSpPr>
        <dsp:cNvPr id="0" name=""/>
        <dsp:cNvSpPr/>
      </dsp:nvSpPr>
      <dsp:spPr>
        <a:xfrm>
          <a:off x="3229460" y="0"/>
          <a:ext cx="2298824" cy="6769100"/>
        </a:xfrm>
        <a:prstGeom prst="roundRect">
          <a:avLst>
            <a:gd name="adj" fmla="val 10000"/>
          </a:avLst>
        </a:prstGeom>
        <a:gradFill rotWithShape="0">
          <a:gsLst>
            <a:gs pos="0">
              <a:schemeClr val="accent5">
                <a:hueOff val="-2451115"/>
                <a:satOff val="-3409"/>
                <a:lumOff val="-1307"/>
                <a:alphaOff val="0"/>
                <a:lumMod val="110000"/>
                <a:satMod val="105000"/>
                <a:tint val="67000"/>
              </a:schemeClr>
            </a:gs>
            <a:gs pos="50000">
              <a:schemeClr val="accent5">
                <a:hueOff val="-2451115"/>
                <a:satOff val="-3409"/>
                <a:lumOff val="-1307"/>
                <a:alphaOff val="0"/>
                <a:lumMod val="105000"/>
                <a:satMod val="103000"/>
                <a:tint val="73000"/>
              </a:schemeClr>
            </a:gs>
            <a:gs pos="100000">
              <a:schemeClr val="accent5">
                <a:hueOff val="-2451115"/>
                <a:satOff val="-3409"/>
                <a:lumOff val="-130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
              <a:schemeClr val="accent2">
                <a:lumMod val="75000"/>
              </a:schemeClr>
            </a:buClr>
            <a:buSzPct val="132000"/>
            <a:buNone/>
          </a:pPr>
          <a:r>
            <a:rPr lang="en-US" sz="1600" b="1" kern="1200" dirty="0">
              <a:solidFill>
                <a:srgbClr val="080198"/>
              </a:solidFill>
              <a:latin typeface="+mn-lt"/>
            </a:rPr>
            <a:t>Legal Aspects of Surrogacy</a:t>
          </a:r>
        </a:p>
        <a:p>
          <a:pPr marL="0" lvl="0" indent="0" algn="ctr" defTabSz="711200">
            <a:lnSpc>
              <a:spcPct val="90000"/>
            </a:lnSpc>
            <a:spcBef>
              <a:spcPct val="0"/>
            </a:spcBef>
            <a:spcAft>
              <a:spcPct val="35000"/>
            </a:spcAft>
            <a:buClr>
              <a:schemeClr val="accent2">
                <a:lumMod val="75000"/>
              </a:schemeClr>
            </a:buClr>
            <a:buSzPct val="132000"/>
            <a:buNone/>
          </a:pPr>
          <a:endParaRPr lang="en-US" sz="1600" b="1" kern="1200" dirty="0">
            <a:solidFill>
              <a:srgbClr val="080198"/>
            </a:solidFill>
            <a:latin typeface="+mn-lt"/>
            <a:cs typeface="Times New Roman" pitchFamily="18" charset="0"/>
          </a:endParaRPr>
        </a:p>
        <a:p>
          <a:pPr marL="0" lvl="0" indent="0" algn="ctr" defTabSz="711200">
            <a:lnSpc>
              <a:spcPct val="90000"/>
            </a:lnSpc>
            <a:spcBef>
              <a:spcPct val="0"/>
            </a:spcBef>
            <a:spcAft>
              <a:spcPct val="35000"/>
            </a:spcAft>
            <a:buClr>
              <a:schemeClr val="accent2">
                <a:lumMod val="75000"/>
              </a:schemeClr>
            </a:buClr>
            <a:buSzPct val="132000"/>
            <a:buNone/>
          </a:pPr>
          <a:r>
            <a:rPr lang="en-US" sz="1600" b="1" kern="1200" dirty="0">
              <a:latin typeface="+mn-lt"/>
              <a:cs typeface="Times New Roman" pitchFamily="18" charset="0"/>
            </a:rPr>
            <a:t>If a surrogate is married, the consent of her spouse shall be required</a:t>
          </a:r>
        </a:p>
        <a:p>
          <a:pPr marL="0" lvl="0" indent="0" algn="ctr" defTabSz="711200">
            <a:lnSpc>
              <a:spcPct val="90000"/>
            </a:lnSpc>
            <a:spcBef>
              <a:spcPct val="0"/>
            </a:spcBef>
            <a:spcAft>
              <a:spcPct val="35000"/>
            </a:spcAft>
            <a:buClr>
              <a:schemeClr val="accent2">
                <a:lumMod val="75000"/>
              </a:schemeClr>
            </a:buClr>
            <a:buSzPct val="132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chemeClr val="accent2">
                <a:lumMod val="75000"/>
              </a:schemeClr>
            </a:buClr>
            <a:buSzPct val="132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chemeClr val="accent2">
                <a:lumMod val="75000"/>
              </a:schemeClr>
            </a:buClr>
            <a:buSzPct val="132000"/>
            <a:buNone/>
          </a:pPr>
          <a:r>
            <a:rPr lang="en-US" sz="1600" b="1" kern="1200" dirty="0">
              <a:latin typeface="+mn-lt"/>
              <a:cs typeface="Times New Roman" pitchFamily="18" charset="0"/>
            </a:rPr>
            <a:t>A couple or an individual shall not have the service of more than one surrogate at any given time</a:t>
          </a:r>
        </a:p>
        <a:p>
          <a:pPr marL="0" lvl="0" indent="0" algn="ctr" defTabSz="711200">
            <a:lnSpc>
              <a:spcPct val="90000"/>
            </a:lnSpc>
            <a:spcBef>
              <a:spcPct val="0"/>
            </a:spcBef>
            <a:spcAft>
              <a:spcPct val="35000"/>
            </a:spcAft>
            <a:buClr>
              <a:schemeClr val="accent2">
                <a:lumMod val="75000"/>
              </a:schemeClr>
            </a:buClr>
            <a:buSzPct val="132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chemeClr val="accent2">
                <a:lumMod val="75000"/>
              </a:schemeClr>
            </a:buClr>
            <a:buSzPct val="132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chemeClr val="accent2">
                <a:lumMod val="75000"/>
              </a:schemeClr>
            </a:buClr>
            <a:buSzPct val="132000"/>
            <a:buNone/>
          </a:pPr>
          <a:r>
            <a:rPr lang="en-US" sz="1600" b="1" kern="1200" dirty="0">
              <a:latin typeface="+mn-lt"/>
              <a:cs typeface="Times New Roman" pitchFamily="18" charset="0"/>
            </a:rPr>
            <a:t>A couple shall not have simultaneous transfer of embryos in the woman and in a surrogate</a:t>
          </a:r>
        </a:p>
        <a:p>
          <a:pPr marL="0" lvl="0" indent="0" algn="ctr" defTabSz="711200">
            <a:lnSpc>
              <a:spcPct val="90000"/>
            </a:lnSpc>
            <a:spcBef>
              <a:spcPct val="0"/>
            </a:spcBef>
            <a:spcAft>
              <a:spcPct val="35000"/>
            </a:spcAft>
            <a:buClr>
              <a:schemeClr val="accent2">
                <a:lumMod val="75000"/>
              </a:schemeClr>
            </a:buClr>
            <a:buSzPct val="132000"/>
            <a:buNone/>
          </a:pPr>
          <a:endParaRPr lang="en-US" sz="1600" b="1" kern="1200" dirty="0">
            <a:latin typeface="+mn-lt"/>
          </a:endParaRPr>
        </a:p>
      </dsp:txBody>
      <dsp:txXfrm>
        <a:off x="3296790" y="67330"/>
        <a:ext cx="2164164" cy="6634440"/>
      </dsp:txXfrm>
    </dsp:sp>
    <dsp:sp modelId="{9C0F542A-9F8C-9B47-9F13-B690AA58AB15}">
      <dsp:nvSpPr>
        <dsp:cNvPr id="0" name=""/>
        <dsp:cNvSpPr/>
      </dsp:nvSpPr>
      <dsp:spPr>
        <a:xfrm>
          <a:off x="5758167" y="3099495"/>
          <a:ext cx="487350" cy="570108"/>
        </a:xfrm>
        <a:prstGeom prst="rightArrow">
          <a:avLst>
            <a:gd name="adj1" fmla="val 60000"/>
            <a:gd name="adj2" fmla="val 50000"/>
          </a:avLst>
        </a:prstGeom>
        <a:gradFill rotWithShape="0">
          <a:gsLst>
            <a:gs pos="0">
              <a:schemeClr val="accent5">
                <a:hueOff val="-3676672"/>
                <a:satOff val="-5114"/>
                <a:lumOff val="-1961"/>
                <a:alphaOff val="0"/>
                <a:lumMod val="110000"/>
                <a:satMod val="105000"/>
                <a:tint val="67000"/>
              </a:schemeClr>
            </a:gs>
            <a:gs pos="50000">
              <a:schemeClr val="accent5">
                <a:hueOff val="-3676672"/>
                <a:satOff val="-5114"/>
                <a:lumOff val="-1961"/>
                <a:alphaOff val="0"/>
                <a:lumMod val="105000"/>
                <a:satMod val="103000"/>
                <a:tint val="73000"/>
              </a:schemeClr>
            </a:gs>
            <a:gs pos="100000">
              <a:schemeClr val="accent5">
                <a:hueOff val="-3676672"/>
                <a:satOff val="-5114"/>
                <a:lumOff val="-196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758167" y="3213517"/>
        <a:ext cx="341145" cy="342064"/>
      </dsp:txXfrm>
    </dsp:sp>
    <dsp:sp modelId="{D2445BB8-3ED7-2A42-86EC-C3D88BA4AB77}">
      <dsp:nvSpPr>
        <dsp:cNvPr id="0" name=""/>
        <dsp:cNvSpPr/>
      </dsp:nvSpPr>
      <dsp:spPr>
        <a:xfrm>
          <a:off x="6447814" y="0"/>
          <a:ext cx="2298824" cy="6769100"/>
        </a:xfrm>
        <a:prstGeom prst="roundRect">
          <a:avLst>
            <a:gd name="adj" fmla="val 10000"/>
          </a:avLst>
        </a:prstGeom>
        <a:gradFill rotWithShape="0">
          <a:gsLst>
            <a:gs pos="0">
              <a:schemeClr val="accent5">
                <a:hueOff val="-4902230"/>
                <a:satOff val="-6819"/>
                <a:lumOff val="-2615"/>
                <a:alphaOff val="0"/>
                <a:lumMod val="110000"/>
                <a:satMod val="105000"/>
                <a:tint val="67000"/>
              </a:schemeClr>
            </a:gs>
            <a:gs pos="50000">
              <a:schemeClr val="accent5">
                <a:hueOff val="-4902230"/>
                <a:satOff val="-6819"/>
                <a:lumOff val="-2615"/>
                <a:alphaOff val="0"/>
                <a:lumMod val="105000"/>
                <a:satMod val="103000"/>
                <a:tint val="73000"/>
              </a:schemeClr>
            </a:gs>
            <a:gs pos="100000">
              <a:schemeClr val="accent5">
                <a:hueOff val="-4902230"/>
                <a:satOff val="-6819"/>
                <a:lumOff val="-261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80198"/>
              </a:solidFill>
              <a:latin typeface="+mn-lt"/>
              <a:cs typeface="Times New Roman" pitchFamily="18" charset="0"/>
            </a:rPr>
            <a:t>Financial transactions</a:t>
          </a:r>
        </a:p>
        <a:p>
          <a:pPr marL="0" lvl="0" indent="0" algn="ctr" defTabSz="711200">
            <a:lnSpc>
              <a:spcPct val="90000"/>
            </a:lnSpc>
            <a:spcBef>
              <a:spcPct val="0"/>
            </a:spcBef>
            <a:spcAft>
              <a:spcPct val="35000"/>
            </a:spcAft>
            <a:buNone/>
          </a:pPr>
          <a:endParaRPr lang="en-US" sz="1600" b="1" kern="1200" dirty="0">
            <a:solidFill>
              <a:srgbClr val="080198"/>
            </a:solidFill>
            <a:latin typeface="+mn-lt"/>
            <a:cs typeface="Times New Roman" pitchFamily="18" charset="0"/>
          </a:endParaRPr>
        </a:p>
        <a:p>
          <a:pPr marL="0" lvl="0" indent="0" algn="ctr" defTabSz="711200">
            <a:lnSpc>
              <a:spcPct val="90000"/>
            </a:lnSpc>
            <a:spcBef>
              <a:spcPct val="0"/>
            </a:spcBef>
            <a:spcAft>
              <a:spcPct val="35000"/>
            </a:spcAft>
            <a:buNone/>
          </a:pPr>
          <a:r>
            <a:rPr lang="en-US" sz="1600" b="1" kern="1200" dirty="0">
              <a:latin typeface="+mn-lt"/>
              <a:cs typeface="Times New Roman" pitchFamily="18" charset="0"/>
            </a:rPr>
            <a:t>The financial aspect of the process has to be decided independently by the woman and the couple</a:t>
          </a:r>
        </a:p>
        <a:p>
          <a:pPr marL="0" lvl="0" indent="0" algn="ctr" defTabSz="711200">
            <a:lnSpc>
              <a:spcPct val="90000"/>
            </a:lnSpc>
            <a:spcBef>
              <a:spcPct val="0"/>
            </a:spcBef>
            <a:spcAft>
              <a:spcPct val="35000"/>
            </a:spcAft>
            <a:buClr>
              <a:schemeClr val="accent2"/>
            </a:buClr>
            <a:buSzPct val="100000"/>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chemeClr val="accent2"/>
            </a:buClr>
            <a:buSzPct val="100000"/>
            <a:buNone/>
          </a:pPr>
          <a:r>
            <a:rPr lang="en-US" sz="1600" b="1" kern="1200" dirty="0">
              <a:latin typeface="+mn-lt"/>
              <a:cs typeface="Times New Roman" pitchFamily="18" charset="0"/>
            </a:rPr>
            <a:t>The ART center can in no way become involved in the money that the surrogate mother receives</a:t>
          </a:r>
          <a:endParaRPr lang="en-US" sz="1600" b="1" kern="1200" dirty="0">
            <a:latin typeface="+mn-lt"/>
          </a:endParaRPr>
        </a:p>
      </dsp:txBody>
      <dsp:txXfrm>
        <a:off x="6515144" y="67330"/>
        <a:ext cx="2164164" cy="6634440"/>
      </dsp:txXfrm>
    </dsp:sp>
    <dsp:sp modelId="{048712F2-CEB1-EA4D-B29E-4AA17A1A50B1}">
      <dsp:nvSpPr>
        <dsp:cNvPr id="0" name=""/>
        <dsp:cNvSpPr/>
      </dsp:nvSpPr>
      <dsp:spPr>
        <a:xfrm>
          <a:off x="8976522" y="3099495"/>
          <a:ext cx="487350" cy="570108"/>
        </a:xfrm>
        <a:prstGeom prst="rightArrow">
          <a:avLst>
            <a:gd name="adj1" fmla="val 60000"/>
            <a:gd name="adj2" fmla="val 50000"/>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76522" y="3213517"/>
        <a:ext cx="341145" cy="342064"/>
      </dsp:txXfrm>
    </dsp:sp>
    <dsp:sp modelId="{0D2D2E12-F2DD-E44E-B1EF-C63AE8C737DE}">
      <dsp:nvSpPr>
        <dsp:cNvPr id="0" name=""/>
        <dsp:cNvSpPr/>
      </dsp:nvSpPr>
      <dsp:spPr>
        <a:xfrm>
          <a:off x="9666169" y="0"/>
          <a:ext cx="2298824" cy="6769100"/>
        </a:xfrm>
        <a:prstGeom prst="roundRect">
          <a:avLst>
            <a:gd name="adj" fmla="val 10000"/>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endParaRPr lang="en-US" sz="1600" b="1" kern="1200" dirty="0">
            <a:solidFill>
              <a:srgbClr val="080198"/>
            </a:solidFill>
            <a:latin typeface="+mn-lt"/>
          </a:endParaRPr>
        </a:p>
        <a:p>
          <a:pPr marL="0" lvl="0" indent="0" algn="ctr" defTabSz="711200">
            <a:lnSpc>
              <a:spcPct val="100000"/>
            </a:lnSpc>
            <a:spcBef>
              <a:spcPct val="0"/>
            </a:spcBef>
            <a:spcAft>
              <a:spcPct val="35000"/>
            </a:spcAft>
            <a:buNone/>
          </a:pPr>
          <a:r>
            <a:rPr lang="en-US" sz="1600" b="1" kern="1200" dirty="0">
              <a:solidFill>
                <a:srgbClr val="080198"/>
              </a:solidFill>
              <a:latin typeface="+mn-lt"/>
            </a:rPr>
            <a:t>Instructions issued on 3-11-2015 by MHA  to ART clinics</a:t>
          </a:r>
          <a:endParaRPr lang="en-US" sz="1600" b="1" kern="1200" dirty="0">
            <a:solidFill>
              <a:srgbClr val="080198"/>
            </a:solidFill>
            <a:latin typeface="+mn-lt"/>
            <a:cs typeface="Times New Roman" pitchFamily="18" charset="0"/>
          </a:endParaRPr>
        </a:p>
        <a:p>
          <a:pPr marL="0" lvl="0" indent="0" algn="ctr" defTabSz="711200">
            <a:lnSpc>
              <a:spcPct val="90000"/>
            </a:lnSpc>
            <a:spcBef>
              <a:spcPct val="0"/>
            </a:spcBef>
            <a:spcAft>
              <a:spcPct val="35000"/>
            </a:spcAft>
            <a:buNone/>
          </a:pPr>
          <a:r>
            <a:rPr lang="en-US" sz="1600" b="1" kern="1200" dirty="0">
              <a:latin typeface="+mn-lt"/>
              <a:cs typeface="Times New Roman" pitchFamily="18" charset="0"/>
            </a:rPr>
            <a:t>Art clinics offering surrogacy services will not import human embryos for offering surrogacy services</a:t>
          </a:r>
        </a:p>
        <a:p>
          <a:pPr marL="0" lvl="0" indent="0" algn="ctr" defTabSz="711200">
            <a:lnSpc>
              <a:spcPct val="90000"/>
            </a:lnSpc>
            <a:spcBef>
              <a:spcPct val="0"/>
            </a:spcBef>
            <a:spcAft>
              <a:spcPct val="35000"/>
            </a:spcAft>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rgbClr val="FF0000"/>
            </a:buClr>
            <a:buNone/>
          </a:pPr>
          <a:r>
            <a:rPr lang="en-US" sz="1600" b="1" kern="1200" dirty="0">
              <a:latin typeface="+mn-lt"/>
              <a:cs typeface="Times New Roman" pitchFamily="18" charset="0"/>
            </a:rPr>
            <a:t>Foreign nationals and overseas citizens of India (OCI) cannot commission surrogacy in India</a:t>
          </a:r>
        </a:p>
        <a:p>
          <a:pPr marL="0" lvl="0" indent="0" algn="ctr" defTabSz="711200">
            <a:lnSpc>
              <a:spcPct val="90000"/>
            </a:lnSpc>
            <a:spcBef>
              <a:spcPct val="0"/>
            </a:spcBef>
            <a:spcAft>
              <a:spcPct val="35000"/>
            </a:spcAft>
            <a:buClr>
              <a:srgbClr val="FF0000"/>
            </a:buClr>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rgbClr val="FF0000"/>
            </a:buClr>
            <a:buNone/>
          </a:pPr>
          <a:r>
            <a:rPr lang="en-US" sz="1600" b="1" kern="1200" dirty="0">
              <a:latin typeface="+mn-lt"/>
              <a:cs typeface="Times New Roman" pitchFamily="18" charset="0"/>
            </a:rPr>
            <a:t>No exit permit for children born through surrogacy for foreign nationals and OCI cardholders commissioned after this circular</a:t>
          </a:r>
        </a:p>
        <a:p>
          <a:pPr marL="0" lvl="0" indent="0" algn="ctr" defTabSz="711200">
            <a:lnSpc>
              <a:spcPct val="90000"/>
            </a:lnSpc>
            <a:spcBef>
              <a:spcPct val="0"/>
            </a:spcBef>
            <a:spcAft>
              <a:spcPct val="35000"/>
            </a:spcAft>
            <a:buClr>
              <a:srgbClr val="FF0000"/>
            </a:buClr>
            <a:buNone/>
          </a:pPr>
          <a:endParaRPr lang="en-US" sz="1600" b="1" kern="1200" dirty="0">
            <a:latin typeface="+mn-lt"/>
            <a:cs typeface="Times New Roman" pitchFamily="18" charset="0"/>
          </a:endParaRPr>
        </a:p>
        <a:p>
          <a:pPr marL="0" lvl="0" indent="0" algn="ctr" defTabSz="711200">
            <a:lnSpc>
              <a:spcPct val="90000"/>
            </a:lnSpc>
            <a:spcBef>
              <a:spcPct val="0"/>
            </a:spcBef>
            <a:spcAft>
              <a:spcPct val="35000"/>
            </a:spcAft>
            <a:buClr>
              <a:srgbClr val="FF0000"/>
            </a:buClr>
            <a:buNone/>
          </a:pPr>
          <a:r>
            <a:rPr lang="en-US" sz="1600" b="1" kern="1200" dirty="0">
              <a:latin typeface="+mn-lt"/>
              <a:cs typeface="Times New Roman" pitchFamily="18" charset="0"/>
            </a:rPr>
            <a:t>Provide surrogacy only for heterosexually married Indian couples only in India </a:t>
          </a:r>
          <a:br>
            <a:rPr lang="en-US" sz="1600" b="1" kern="1200" dirty="0">
              <a:latin typeface="+mn-lt"/>
              <a:cs typeface="Times New Roman" pitchFamily="18" charset="0"/>
            </a:rPr>
          </a:br>
          <a:endParaRPr lang="en-US" sz="1600" b="1" kern="1200" dirty="0">
            <a:latin typeface="+mn-lt"/>
          </a:endParaRPr>
        </a:p>
      </dsp:txBody>
      <dsp:txXfrm>
        <a:off x="9733499" y="67330"/>
        <a:ext cx="2164164" cy="66344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E1FC9-8ADC-0341-9D5B-640B9C8F82CA}">
      <dsp:nvSpPr>
        <dsp:cNvPr id="0" name=""/>
        <dsp:cNvSpPr/>
      </dsp:nvSpPr>
      <dsp:spPr>
        <a:xfrm>
          <a:off x="5370850" y="1008960"/>
          <a:ext cx="337799" cy="1349196"/>
        </a:xfrm>
        <a:custGeom>
          <a:avLst/>
          <a:gdLst/>
          <a:ahLst/>
          <a:cxnLst/>
          <a:rect l="0" t="0" r="0" b="0"/>
          <a:pathLst>
            <a:path>
              <a:moveTo>
                <a:pt x="337799" y="0"/>
              </a:moveTo>
              <a:lnTo>
                <a:pt x="337799" y="1349196"/>
              </a:lnTo>
              <a:lnTo>
                <a:pt x="0" y="134919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A87332-AC45-EC42-91BC-17702BAB6747}">
      <dsp:nvSpPr>
        <dsp:cNvPr id="0" name=""/>
        <dsp:cNvSpPr/>
      </dsp:nvSpPr>
      <dsp:spPr>
        <a:xfrm>
          <a:off x="5708650" y="1008960"/>
          <a:ext cx="4038911" cy="3582447"/>
        </a:xfrm>
        <a:custGeom>
          <a:avLst/>
          <a:gdLst/>
          <a:ahLst/>
          <a:cxnLst/>
          <a:rect l="0" t="0" r="0" b="0"/>
          <a:pathLst>
            <a:path>
              <a:moveTo>
                <a:pt x="0" y="0"/>
              </a:moveTo>
              <a:lnTo>
                <a:pt x="0" y="3231963"/>
              </a:lnTo>
              <a:lnTo>
                <a:pt x="4038911" y="3231963"/>
              </a:lnTo>
              <a:lnTo>
                <a:pt x="4038911" y="358244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5BD7D1-8652-3A4D-AB9E-A98C7E22C6C2}">
      <dsp:nvSpPr>
        <dsp:cNvPr id="0" name=""/>
        <dsp:cNvSpPr/>
      </dsp:nvSpPr>
      <dsp:spPr>
        <a:xfrm>
          <a:off x="5662930" y="1008960"/>
          <a:ext cx="91440" cy="3582447"/>
        </a:xfrm>
        <a:custGeom>
          <a:avLst/>
          <a:gdLst/>
          <a:ahLst/>
          <a:cxnLst/>
          <a:rect l="0" t="0" r="0" b="0"/>
          <a:pathLst>
            <a:path>
              <a:moveTo>
                <a:pt x="45720" y="0"/>
              </a:moveTo>
              <a:lnTo>
                <a:pt x="45720" y="358244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A209CA-90C6-BD41-8459-6077DF739365}">
      <dsp:nvSpPr>
        <dsp:cNvPr id="0" name=""/>
        <dsp:cNvSpPr/>
      </dsp:nvSpPr>
      <dsp:spPr>
        <a:xfrm>
          <a:off x="1669738" y="1008960"/>
          <a:ext cx="4038911" cy="3582447"/>
        </a:xfrm>
        <a:custGeom>
          <a:avLst/>
          <a:gdLst/>
          <a:ahLst/>
          <a:cxnLst/>
          <a:rect l="0" t="0" r="0" b="0"/>
          <a:pathLst>
            <a:path>
              <a:moveTo>
                <a:pt x="4038911" y="0"/>
              </a:moveTo>
              <a:lnTo>
                <a:pt x="4038911" y="3231963"/>
              </a:lnTo>
              <a:lnTo>
                <a:pt x="0" y="3231963"/>
              </a:lnTo>
              <a:lnTo>
                <a:pt x="0" y="358244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F8F1F2-63FB-644C-84DF-BAD5AFD03C55}">
      <dsp:nvSpPr>
        <dsp:cNvPr id="0" name=""/>
        <dsp:cNvSpPr/>
      </dsp:nvSpPr>
      <dsp:spPr>
        <a:xfrm>
          <a:off x="4039678" y="0"/>
          <a:ext cx="3337943" cy="1008960"/>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rgbClr val="C00000"/>
              </a:solidFill>
            </a:rPr>
            <a:t>Other Ethical Issues </a:t>
          </a:r>
        </a:p>
      </dsp:txBody>
      <dsp:txXfrm>
        <a:off x="4039678" y="0"/>
        <a:ext cx="3337943" cy="1008960"/>
      </dsp:txXfrm>
    </dsp:sp>
    <dsp:sp modelId="{06E810DF-6109-124A-816C-D5B66BE0321F}">
      <dsp:nvSpPr>
        <dsp:cNvPr id="0" name=""/>
        <dsp:cNvSpPr/>
      </dsp:nvSpPr>
      <dsp:spPr>
        <a:xfrm>
          <a:off x="766" y="4591408"/>
          <a:ext cx="3337943" cy="166897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Clr>
              <a:srgbClr val="FF0000"/>
            </a:buClr>
            <a:buNone/>
          </a:pPr>
          <a:r>
            <a:rPr lang="en-GB" sz="1800" b="1" kern="1200" dirty="0"/>
            <a:t>All unused oocytes and Embryos would be either appropriately preserved by the ART clinic for use on the same recipient(s), or given for research to a </a:t>
          </a:r>
          <a:r>
            <a:rPr lang="en-GB" sz="1800" b="1" kern="1200" dirty="0" err="1"/>
            <a:t>bonafide</a:t>
          </a:r>
          <a:r>
            <a:rPr lang="en-GB" sz="1800" b="1" kern="1200" dirty="0"/>
            <a:t> organisation</a:t>
          </a:r>
          <a:endParaRPr lang="en-US" sz="1800" kern="1200" dirty="0"/>
        </a:p>
      </dsp:txBody>
      <dsp:txXfrm>
        <a:off x="766" y="4591408"/>
        <a:ext cx="3337943" cy="1668971"/>
      </dsp:txXfrm>
    </dsp:sp>
    <dsp:sp modelId="{90E00B45-3C28-4E4F-B1F0-942868BE26B5}">
      <dsp:nvSpPr>
        <dsp:cNvPr id="0" name=""/>
        <dsp:cNvSpPr/>
      </dsp:nvSpPr>
      <dsp:spPr>
        <a:xfrm>
          <a:off x="4039678" y="4591408"/>
          <a:ext cx="3337943" cy="166897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t>One sample of semen supplied by an ART bank shall be used by the ART  clinic only once on only one recipient</a:t>
          </a:r>
          <a:endParaRPr lang="en-US" sz="1800" kern="1200" dirty="0"/>
        </a:p>
      </dsp:txBody>
      <dsp:txXfrm>
        <a:off x="4039678" y="4591408"/>
        <a:ext cx="3337943" cy="1668971"/>
      </dsp:txXfrm>
    </dsp:sp>
    <dsp:sp modelId="{DDB73698-F15C-E24C-96FF-6616A4F974AE}">
      <dsp:nvSpPr>
        <dsp:cNvPr id="0" name=""/>
        <dsp:cNvSpPr/>
      </dsp:nvSpPr>
      <dsp:spPr>
        <a:xfrm>
          <a:off x="8078589" y="4591408"/>
          <a:ext cx="3337943" cy="166897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Clr>
              <a:srgbClr val="FF0000"/>
            </a:buClr>
            <a:buNone/>
          </a:pPr>
          <a:r>
            <a:rPr lang="en-GB" sz="1800" b="1" kern="1200" dirty="0"/>
            <a:t>The collection of gametes from a person whose death is imminent shall only be permissible if such person’s spouse intends to avail assisted reproductive technology to have a child.</a:t>
          </a:r>
          <a:endParaRPr lang="en-US" sz="1800" kern="1200" dirty="0"/>
        </a:p>
      </dsp:txBody>
      <dsp:txXfrm>
        <a:off x="8078589" y="4591408"/>
        <a:ext cx="3337943" cy="1668971"/>
      </dsp:txXfrm>
    </dsp:sp>
    <dsp:sp modelId="{7D2B7608-2E85-4242-A1BA-0F9AB9530B20}">
      <dsp:nvSpPr>
        <dsp:cNvPr id="0" name=""/>
        <dsp:cNvSpPr/>
      </dsp:nvSpPr>
      <dsp:spPr>
        <a:xfrm>
          <a:off x="100704" y="1371978"/>
          <a:ext cx="5270145" cy="1972357"/>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Clr>
              <a:srgbClr val="FF6600"/>
            </a:buClr>
            <a:buFont typeface="Arial" pitchFamily="34" charset="0"/>
            <a:buNone/>
          </a:pPr>
          <a:r>
            <a:rPr lang="en-GB" sz="1800" b="1" kern="1200" dirty="0">
              <a:solidFill>
                <a:srgbClr val="080198"/>
              </a:solidFill>
              <a:latin typeface="+mn-lt"/>
              <a:cs typeface="Times New Roman" pitchFamily="18" charset="0"/>
            </a:rPr>
            <a:t>No ART clinic shall offer to provide a couple with a child of a pre-determined sex</a:t>
          </a:r>
        </a:p>
        <a:p>
          <a:pPr marL="0" lvl="0" indent="0" algn="ctr" defTabSz="800100">
            <a:lnSpc>
              <a:spcPct val="90000"/>
            </a:lnSpc>
            <a:spcBef>
              <a:spcPct val="0"/>
            </a:spcBef>
            <a:spcAft>
              <a:spcPct val="35000"/>
            </a:spcAft>
            <a:buClr>
              <a:srgbClr val="FF6600"/>
            </a:buClr>
            <a:buFont typeface="Arial" pitchFamily="34" charset="0"/>
            <a:buNone/>
          </a:pPr>
          <a:endParaRPr lang="en-GB" sz="1800" b="1" kern="1200" dirty="0">
            <a:solidFill>
              <a:srgbClr val="080198"/>
            </a:solidFill>
            <a:latin typeface="+mn-lt"/>
            <a:cs typeface="Times New Roman" pitchFamily="18" charset="0"/>
          </a:endParaRPr>
        </a:p>
        <a:p>
          <a:pPr marL="0" lvl="0" indent="0" algn="ctr" defTabSz="800100">
            <a:lnSpc>
              <a:spcPct val="90000"/>
            </a:lnSpc>
            <a:spcBef>
              <a:spcPct val="0"/>
            </a:spcBef>
            <a:spcAft>
              <a:spcPct val="35000"/>
            </a:spcAft>
            <a:buClr>
              <a:srgbClr val="FF6600"/>
            </a:buClr>
            <a:buFont typeface="Arial" pitchFamily="34" charset="0"/>
            <a:buNone/>
          </a:pPr>
          <a:r>
            <a:rPr lang="en-GB" sz="1800" b="1" kern="1200" dirty="0">
              <a:solidFill>
                <a:srgbClr val="7030A0"/>
              </a:solidFill>
              <a:latin typeface="+mn-lt"/>
              <a:cs typeface="Times New Roman" pitchFamily="18" charset="0"/>
            </a:rPr>
            <a:t>No ART clinic will carry out any ART procedure to separate, or yield fractions enriched in sperm of X or Y chromosomes</a:t>
          </a:r>
          <a:endParaRPr lang="en-GB" sz="1800" b="1" kern="1200" dirty="0">
            <a:latin typeface="+mn-lt"/>
            <a:cs typeface="Times New Roman" pitchFamily="18" charset="0"/>
          </a:endParaRPr>
        </a:p>
      </dsp:txBody>
      <dsp:txXfrm>
        <a:off x="100704" y="1371978"/>
        <a:ext cx="5270145" cy="1972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E4006-A95D-E846-B5CB-6DBC3B9538D2}">
      <dsp:nvSpPr>
        <dsp:cNvPr id="0" name=""/>
        <dsp:cNvSpPr/>
      </dsp:nvSpPr>
      <dsp:spPr>
        <a:xfrm>
          <a:off x="0" y="3440520"/>
          <a:ext cx="12192000" cy="154574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80198"/>
              </a:solidFill>
              <a:latin typeface="+mn-lt"/>
              <a:cs typeface="Times New Roman" pitchFamily="18" charset="0"/>
            </a:rPr>
            <a:t>In order to regulate ART practice in India- GOI, ICMR &amp; National academy of medical sciences (NAMS) appointed 19 members as an expert group committee to frame ART Regulation guidelines.. 2010 </a:t>
          </a:r>
          <a:endParaRPr lang="en-US" sz="1600" b="1" kern="1200" dirty="0">
            <a:solidFill>
              <a:srgbClr val="080198"/>
            </a:solidFill>
            <a:latin typeface="+mn-lt"/>
          </a:endParaRPr>
        </a:p>
      </dsp:txBody>
      <dsp:txXfrm>
        <a:off x="0" y="3440520"/>
        <a:ext cx="3657600" cy="1545748"/>
      </dsp:txXfrm>
    </dsp:sp>
    <dsp:sp modelId="{C0475C29-5C99-7D46-9EBE-978B1F432A0A}">
      <dsp:nvSpPr>
        <dsp:cNvPr id="0" name=""/>
        <dsp:cNvSpPr/>
      </dsp:nvSpPr>
      <dsp:spPr>
        <a:xfrm>
          <a:off x="0" y="1760195"/>
          <a:ext cx="12192000" cy="1153715"/>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7030A0"/>
              </a:solidFill>
              <a:latin typeface="+mn-lt"/>
              <a:cs typeface="Times New Roman" pitchFamily="18" charset="0"/>
            </a:rPr>
            <a:t>The concern is whether these clinics have adequate infra structure and are able to provide optimal ART treatment</a:t>
          </a:r>
          <a:endParaRPr lang="en-US" sz="1600" b="1" kern="1200" dirty="0">
            <a:solidFill>
              <a:srgbClr val="7030A0"/>
            </a:solidFill>
            <a:latin typeface="+mn-lt"/>
          </a:endParaRPr>
        </a:p>
      </dsp:txBody>
      <dsp:txXfrm>
        <a:off x="0" y="1760195"/>
        <a:ext cx="3657600" cy="1153715"/>
      </dsp:txXfrm>
    </dsp:sp>
    <dsp:sp modelId="{D9584CF8-8E08-6347-8D7F-7DF9D006C1EC}">
      <dsp:nvSpPr>
        <dsp:cNvPr id="0" name=""/>
        <dsp:cNvSpPr/>
      </dsp:nvSpPr>
      <dsp:spPr>
        <a:xfrm>
          <a:off x="0" y="414193"/>
          <a:ext cx="12192000" cy="1153715"/>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03FBF"/>
              </a:solidFill>
              <a:latin typeface="+mn-lt"/>
              <a:cs typeface="Times New Roman" pitchFamily="18" charset="0"/>
            </a:rPr>
            <a:t>Absence of regulations has led to a huge spurt in the number of fertility clinics in India</a:t>
          </a:r>
          <a:endParaRPr lang="en-US" sz="1600" b="1" kern="1200" dirty="0">
            <a:solidFill>
              <a:srgbClr val="003FBF"/>
            </a:solidFill>
            <a:latin typeface="+mn-lt"/>
          </a:endParaRPr>
        </a:p>
      </dsp:txBody>
      <dsp:txXfrm>
        <a:off x="0" y="414193"/>
        <a:ext cx="3657600" cy="1153715"/>
      </dsp:txXfrm>
    </dsp:sp>
    <dsp:sp modelId="{87D1B4FD-1341-4B4C-A3A3-0E545CBCD622}">
      <dsp:nvSpPr>
        <dsp:cNvPr id="0" name=""/>
        <dsp:cNvSpPr/>
      </dsp:nvSpPr>
      <dsp:spPr>
        <a:xfrm>
          <a:off x="7815844" y="510336"/>
          <a:ext cx="1848858" cy="96142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C00000"/>
              </a:solidFill>
              <a:latin typeface="+mn-lt"/>
              <a:cs typeface="Times New Roman" pitchFamily="18" charset="0"/>
            </a:rPr>
            <a:t>Final Draft is awaiting approval of the parliament</a:t>
          </a:r>
          <a:endParaRPr lang="en-US" sz="1600" b="1" kern="1200" dirty="0">
            <a:solidFill>
              <a:srgbClr val="C00000"/>
            </a:solidFill>
            <a:latin typeface="+mn-lt"/>
          </a:endParaRPr>
        </a:p>
      </dsp:txBody>
      <dsp:txXfrm>
        <a:off x="7844003" y="538495"/>
        <a:ext cx="1792540" cy="905111"/>
      </dsp:txXfrm>
    </dsp:sp>
    <dsp:sp modelId="{667F17A1-F3AF-BE4A-86E3-3CF857853106}">
      <dsp:nvSpPr>
        <dsp:cNvPr id="0" name=""/>
        <dsp:cNvSpPr/>
      </dsp:nvSpPr>
      <dsp:spPr>
        <a:xfrm>
          <a:off x="6257175" y="1471766"/>
          <a:ext cx="2483098" cy="384571"/>
        </a:xfrm>
        <a:custGeom>
          <a:avLst/>
          <a:gdLst/>
          <a:ahLst/>
          <a:cxnLst/>
          <a:rect l="0" t="0" r="0" b="0"/>
          <a:pathLst>
            <a:path>
              <a:moveTo>
                <a:pt x="2483098" y="0"/>
              </a:moveTo>
              <a:lnTo>
                <a:pt x="2483098" y="192285"/>
              </a:lnTo>
              <a:lnTo>
                <a:pt x="0" y="192285"/>
              </a:lnTo>
              <a:lnTo>
                <a:pt x="0" y="38457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E4EB90-E331-4541-90CD-A9DDD209F170}">
      <dsp:nvSpPr>
        <dsp:cNvPr id="0" name=""/>
        <dsp:cNvSpPr/>
      </dsp:nvSpPr>
      <dsp:spPr>
        <a:xfrm>
          <a:off x="5536102" y="1856338"/>
          <a:ext cx="1442144" cy="961429"/>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b="1" kern="1200" dirty="0">
              <a:latin typeface="+mn-lt"/>
              <a:cs typeface="Calibri" panose="020F0502020204030204" pitchFamily="34" charset="0"/>
            </a:rPr>
            <a:t>Purpose of the Bill</a:t>
          </a:r>
          <a:endParaRPr lang="en-US" sz="1600" b="1" kern="1200" dirty="0">
            <a:latin typeface="+mn-lt"/>
          </a:endParaRPr>
        </a:p>
      </dsp:txBody>
      <dsp:txXfrm>
        <a:off x="5564261" y="1884497"/>
        <a:ext cx="1385826" cy="905111"/>
      </dsp:txXfrm>
    </dsp:sp>
    <dsp:sp modelId="{6EE52204-548A-074B-A1B7-99A8A0045E93}">
      <dsp:nvSpPr>
        <dsp:cNvPr id="0" name=""/>
        <dsp:cNvSpPr/>
      </dsp:nvSpPr>
      <dsp:spPr>
        <a:xfrm>
          <a:off x="4382387" y="2817767"/>
          <a:ext cx="1874787" cy="384571"/>
        </a:xfrm>
        <a:custGeom>
          <a:avLst/>
          <a:gdLst/>
          <a:ahLst/>
          <a:cxnLst/>
          <a:rect l="0" t="0" r="0" b="0"/>
          <a:pathLst>
            <a:path>
              <a:moveTo>
                <a:pt x="1874787" y="0"/>
              </a:moveTo>
              <a:lnTo>
                <a:pt x="1874787" y="192285"/>
              </a:lnTo>
              <a:lnTo>
                <a:pt x="0" y="192285"/>
              </a:lnTo>
              <a:lnTo>
                <a:pt x="0" y="3845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B4B5D5-10E5-074C-84DC-0B075E66A348}">
      <dsp:nvSpPr>
        <dsp:cNvPr id="0" name=""/>
        <dsp:cNvSpPr/>
      </dsp:nvSpPr>
      <dsp:spPr>
        <a:xfrm>
          <a:off x="3661314" y="3202339"/>
          <a:ext cx="1442144" cy="290749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b="1" kern="1200" dirty="0">
              <a:latin typeface="+mn-lt"/>
              <a:cs typeface="Times New Roman" pitchFamily="18" charset="0"/>
            </a:rPr>
            <a:t>Accreditation and supervision of ART Clinics &amp; Banks</a:t>
          </a:r>
          <a:endParaRPr lang="en-US" sz="1600" b="1" kern="1200" dirty="0">
            <a:latin typeface="+mn-lt"/>
          </a:endParaRPr>
        </a:p>
      </dsp:txBody>
      <dsp:txXfrm>
        <a:off x="3703553" y="3244578"/>
        <a:ext cx="1357666" cy="2823019"/>
      </dsp:txXfrm>
    </dsp:sp>
    <dsp:sp modelId="{93FEA37E-9B3B-AB41-9A73-05DA6927178D}">
      <dsp:nvSpPr>
        <dsp:cNvPr id="0" name=""/>
        <dsp:cNvSpPr/>
      </dsp:nvSpPr>
      <dsp:spPr>
        <a:xfrm>
          <a:off x="6211455" y="2817767"/>
          <a:ext cx="91440" cy="384571"/>
        </a:xfrm>
        <a:custGeom>
          <a:avLst/>
          <a:gdLst/>
          <a:ahLst/>
          <a:cxnLst/>
          <a:rect l="0" t="0" r="0" b="0"/>
          <a:pathLst>
            <a:path>
              <a:moveTo>
                <a:pt x="45720" y="0"/>
              </a:moveTo>
              <a:lnTo>
                <a:pt x="45720" y="3845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F1A828-1863-FB40-B8C5-A1ACDFD4A084}">
      <dsp:nvSpPr>
        <dsp:cNvPr id="0" name=""/>
        <dsp:cNvSpPr/>
      </dsp:nvSpPr>
      <dsp:spPr>
        <a:xfrm>
          <a:off x="5536102" y="3202339"/>
          <a:ext cx="1442144" cy="290749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b="1" kern="1200" dirty="0">
              <a:latin typeface="+mn-lt"/>
              <a:cs typeface="Times New Roman" pitchFamily="18" charset="0"/>
            </a:rPr>
            <a:t>To ensure that ethical services are provided </a:t>
          </a:r>
          <a:endParaRPr lang="en-US" sz="1600" b="1" kern="1200" dirty="0">
            <a:latin typeface="+mn-lt"/>
          </a:endParaRPr>
        </a:p>
      </dsp:txBody>
      <dsp:txXfrm>
        <a:off x="5578341" y="3244578"/>
        <a:ext cx="1357666" cy="2823019"/>
      </dsp:txXfrm>
    </dsp:sp>
    <dsp:sp modelId="{94D75D44-43F8-9247-81F6-6E7F480DB897}">
      <dsp:nvSpPr>
        <dsp:cNvPr id="0" name=""/>
        <dsp:cNvSpPr/>
      </dsp:nvSpPr>
      <dsp:spPr>
        <a:xfrm>
          <a:off x="6257175" y="2817767"/>
          <a:ext cx="1874787" cy="384571"/>
        </a:xfrm>
        <a:custGeom>
          <a:avLst/>
          <a:gdLst/>
          <a:ahLst/>
          <a:cxnLst/>
          <a:rect l="0" t="0" r="0" b="0"/>
          <a:pathLst>
            <a:path>
              <a:moveTo>
                <a:pt x="0" y="0"/>
              </a:moveTo>
              <a:lnTo>
                <a:pt x="0" y="192285"/>
              </a:lnTo>
              <a:lnTo>
                <a:pt x="1874787" y="192285"/>
              </a:lnTo>
              <a:lnTo>
                <a:pt x="1874787" y="3845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76A37-5E98-4B4E-AAD0-7AA5A584EBD9}">
      <dsp:nvSpPr>
        <dsp:cNvPr id="0" name=""/>
        <dsp:cNvSpPr/>
      </dsp:nvSpPr>
      <dsp:spPr>
        <a:xfrm>
          <a:off x="7410890" y="3202339"/>
          <a:ext cx="1442144" cy="290749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b="1" kern="1200" dirty="0">
              <a:latin typeface="+mn-lt"/>
              <a:cs typeface="Times New Roman" pitchFamily="18" charset="0"/>
            </a:rPr>
            <a:t>To ensure Medical, social and legal rights of all those concerned are protected with maximum benefit to the infertile couples</a:t>
          </a:r>
          <a:endParaRPr lang="en-US" sz="1600" b="1" kern="1200" dirty="0">
            <a:latin typeface="+mn-lt"/>
          </a:endParaRPr>
        </a:p>
      </dsp:txBody>
      <dsp:txXfrm>
        <a:off x="7453129" y="3244578"/>
        <a:ext cx="1357666" cy="2823019"/>
      </dsp:txXfrm>
    </dsp:sp>
    <dsp:sp modelId="{7B66904D-A25D-7A45-AF94-26198DB802D1}">
      <dsp:nvSpPr>
        <dsp:cNvPr id="0" name=""/>
        <dsp:cNvSpPr/>
      </dsp:nvSpPr>
      <dsp:spPr>
        <a:xfrm>
          <a:off x="8740273" y="1471766"/>
          <a:ext cx="1874787" cy="384571"/>
        </a:xfrm>
        <a:custGeom>
          <a:avLst/>
          <a:gdLst/>
          <a:ahLst/>
          <a:cxnLst/>
          <a:rect l="0" t="0" r="0" b="0"/>
          <a:pathLst>
            <a:path>
              <a:moveTo>
                <a:pt x="0" y="0"/>
              </a:moveTo>
              <a:lnTo>
                <a:pt x="0" y="192285"/>
              </a:lnTo>
              <a:lnTo>
                <a:pt x="1874787" y="192285"/>
              </a:lnTo>
              <a:lnTo>
                <a:pt x="1874787" y="38457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D6B16E-66CA-674D-8951-448F04E7CF52}">
      <dsp:nvSpPr>
        <dsp:cNvPr id="0" name=""/>
        <dsp:cNvSpPr/>
      </dsp:nvSpPr>
      <dsp:spPr>
        <a:xfrm>
          <a:off x="9285678" y="1856338"/>
          <a:ext cx="2658766" cy="234733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solidFill>
                <a:srgbClr val="080198"/>
              </a:solidFill>
              <a:latin typeface="Arial Black" pitchFamily="34" charset="0"/>
              <a:cs typeface="Comic Sans MS"/>
            </a:rPr>
            <a:t>Registration – Policy </a:t>
          </a:r>
          <a:r>
            <a:rPr lang="en-US" altLang="zh-CN" sz="1600" b="1" kern="1200" dirty="0">
              <a:latin typeface="+mn-lt"/>
              <a:cs typeface="Times New Roman" pitchFamily="18" charset="0"/>
            </a:rPr>
            <a:t>All ART clinics handling gametes need to enroll  in a national registry (ICMR) before they are allowed to </a:t>
          </a:r>
          <a:r>
            <a:rPr lang="en-US" altLang="zh-CN" sz="1600" b="1" kern="1200" dirty="0" err="1">
              <a:latin typeface="+mn-lt"/>
              <a:cs typeface="Times New Roman" pitchFamily="18" charset="0"/>
            </a:rPr>
            <a:t>operateTherefore</a:t>
          </a:r>
          <a:r>
            <a:rPr lang="en-US" altLang="zh-CN" sz="1600" b="1" kern="1200" dirty="0">
              <a:latin typeface="+mn-lt"/>
              <a:cs typeface="Times New Roman" pitchFamily="18" charset="0"/>
            </a:rPr>
            <a:t> clinics performing IUI are also included</a:t>
          </a:r>
          <a:endParaRPr lang="en-US" sz="1600" b="1" kern="1200" dirty="0">
            <a:latin typeface="+mn-lt"/>
          </a:endParaRPr>
        </a:p>
      </dsp:txBody>
      <dsp:txXfrm>
        <a:off x="9354429" y="1925089"/>
        <a:ext cx="2521264" cy="2209828"/>
      </dsp:txXfrm>
    </dsp:sp>
    <dsp:sp modelId="{1B5B22A7-A4CF-BF42-8EA1-27D8CE421A51}">
      <dsp:nvSpPr>
        <dsp:cNvPr id="0" name=""/>
        <dsp:cNvSpPr/>
      </dsp:nvSpPr>
      <dsp:spPr>
        <a:xfrm>
          <a:off x="10568822" y="4203668"/>
          <a:ext cx="91440" cy="531362"/>
        </a:xfrm>
        <a:custGeom>
          <a:avLst/>
          <a:gdLst/>
          <a:ahLst/>
          <a:cxnLst/>
          <a:rect l="0" t="0" r="0" b="0"/>
          <a:pathLst>
            <a:path>
              <a:moveTo>
                <a:pt x="46239" y="0"/>
              </a:moveTo>
              <a:lnTo>
                <a:pt x="46239" y="265681"/>
              </a:lnTo>
              <a:lnTo>
                <a:pt x="45720" y="265681"/>
              </a:lnTo>
              <a:lnTo>
                <a:pt x="45720" y="5313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DA3889-20C3-EF43-BFB0-D8021BD9B6AA}">
      <dsp:nvSpPr>
        <dsp:cNvPr id="0" name=""/>
        <dsp:cNvSpPr/>
      </dsp:nvSpPr>
      <dsp:spPr>
        <a:xfrm>
          <a:off x="9452037" y="4735031"/>
          <a:ext cx="2325010" cy="1766665"/>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
              <a:srgbClr val="FF6600"/>
            </a:buClr>
            <a:buNone/>
          </a:pPr>
          <a:r>
            <a:rPr lang="en-US" altLang="zh-CN" sz="1600" b="1" kern="1200" dirty="0">
              <a:solidFill>
                <a:srgbClr val="080198"/>
              </a:solidFill>
              <a:latin typeface="+mn-lt"/>
              <a:cs typeface="Times New Roman" pitchFamily="18" charset="0"/>
            </a:rPr>
            <a:t>Clinics need to </a:t>
          </a:r>
        </a:p>
        <a:p>
          <a:pPr marL="0" lvl="0" indent="0" algn="ctr" defTabSz="711200">
            <a:lnSpc>
              <a:spcPct val="90000"/>
            </a:lnSpc>
            <a:spcBef>
              <a:spcPct val="0"/>
            </a:spcBef>
            <a:spcAft>
              <a:spcPct val="35000"/>
            </a:spcAft>
            <a:buClr>
              <a:srgbClr val="FF6600"/>
            </a:buClr>
            <a:buNone/>
          </a:pPr>
          <a:r>
            <a:rPr lang="en-US" altLang="zh-CN" sz="1600" b="1" kern="1200" dirty="0">
              <a:latin typeface="+mn-lt"/>
              <a:cs typeface="Times New Roman" pitchFamily="18" charset="0"/>
            </a:rPr>
            <a:t>meet certain physical infrastructure requirements. </a:t>
          </a:r>
        </a:p>
        <a:p>
          <a:pPr marL="0" lvl="0" indent="0" algn="ctr" defTabSz="711200">
            <a:lnSpc>
              <a:spcPct val="90000"/>
            </a:lnSpc>
            <a:spcBef>
              <a:spcPct val="0"/>
            </a:spcBef>
            <a:spcAft>
              <a:spcPct val="35000"/>
            </a:spcAft>
            <a:buClr>
              <a:srgbClr val="FF6600"/>
            </a:buClr>
            <a:buNone/>
          </a:pPr>
          <a:r>
            <a:rPr lang="en-US" altLang="zh-CN" sz="1600" b="1" kern="1200" dirty="0">
              <a:latin typeface="+mn-lt"/>
              <a:cs typeface="Times New Roman" pitchFamily="18" charset="0"/>
            </a:rPr>
            <a:t>have prescribed technical expertise.</a:t>
          </a:r>
          <a:endParaRPr lang="en-US" sz="1600" b="1" kern="1200" dirty="0">
            <a:latin typeface="+mn-lt"/>
          </a:endParaRPr>
        </a:p>
      </dsp:txBody>
      <dsp:txXfrm>
        <a:off x="9503781" y="4786775"/>
        <a:ext cx="2221522" cy="16631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0605E-E41F-B749-9C63-BA83550F042F}">
      <dsp:nvSpPr>
        <dsp:cNvPr id="0" name=""/>
        <dsp:cNvSpPr/>
      </dsp:nvSpPr>
      <dsp:spPr>
        <a:xfrm>
          <a:off x="5454655" y="2032993"/>
          <a:ext cx="4054367" cy="1737914"/>
        </a:xfrm>
        <a:custGeom>
          <a:avLst/>
          <a:gdLst/>
          <a:ahLst/>
          <a:cxnLst/>
          <a:rect l="0" t="0" r="0" b="0"/>
          <a:pathLst>
            <a:path>
              <a:moveTo>
                <a:pt x="0" y="0"/>
              </a:moveTo>
              <a:lnTo>
                <a:pt x="0" y="1396006"/>
              </a:lnTo>
              <a:lnTo>
                <a:pt x="4054367" y="1396006"/>
              </a:lnTo>
              <a:lnTo>
                <a:pt x="4054367" y="173791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3C66FA-F5F7-2F49-87AD-F9042A216B3F}">
      <dsp:nvSpPr>
        <dsp:cNvPr id="0" name=""/>
        <dsp:cNvSpPr/>
      </dsp:nvSpPr>
      <dsp:spPr>
        <a:xfrm>
          <a:off x="5454655" y="2032993"/>
          <a:ext cx="114294" cy="1737914"/>
        </a:xfrm>
        <a:custGeom>
          <a:avLst/>
          <a:gdLst/>
          <a:ahLst/>
          <a:cxnLst/>
          <a:rect l="0" t="0" r="0" b="0"/>
          <a:pathLst>
            <a:path>
              <a:moveTo>
                <a:pt x="0" y="0"/>
              </a:moveTo>
              <a:lnTo>
                <a:pt x="0" y="1396006"/>
              </a:lnTo>
              <a:lnTo>
                <a:pt x="114294" y="1396006"/>
              </a:lnTo>
              <a:lnTo>
                <a:pt x="114294" y="173791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5DAFE5-04D0-1F43-918A-9FB90EF21E8C}">
      <dsp:nvSpPr>
        <dsp:cNvPr id="0" name=""/>
        <dsp:cNvSpPr/>
      </dsp:nvSpPr>
      <dsp:spPr>
        <a:xfrm>
          <a:off x="1628877" y="2032993"/>
          <a:ext cx="3825778" cy="1737914"/>
        </a:xfrm>
        <a:custGeom>
          <a:avLst/>
          <a:gdLst/>
          <a:ahLst/>
          <a:cxnLst/>
          <a:rect l="0" t="0" r="0" b="0"/>
          <a:pathLst>
            <a:path>
              <a:moveTo>
                <a:pt x="3825778" y="0"/>
              </a:moveTo>
              <a:lnTo>
                <a:pt x="3825778" y="1396006"/>
              </a:lnTo>
              <a:lnTo>
                <a:pt x="0" y="1396006"/>
              </a:lnTo>
              <a:lnTo>
                <a:pt x="0" y="173791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CD9C1-CCE4-5F4B-8710-A2CF6359B705}">
      <dsp:nvSpPr>
        <dsp:cNvPr id="0" name=""/>
        <dsp:cNvSpPr/>
      </dsp:nvSpPr>
      <dsp:spPr>
        <a:xfrm>
          <a:off x="3826526" y="404863"/>
          <a:ext cx="3256258" cy="1628129"/>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mn-lt"/>
            </a:rPr>
            <a:t>THREE TIER SYSTEM OF ART CLINICS</a:t>
          </a:r>
        </a:p>
      </dsp:txBody>
      <dsp:txXfrm>
        <a:off x="3826526" y="404863"/>
        <a:ext cx="3256258" cy="1628129"/>
      </dsp:txXfrm>
    </dsp:sp>
    <dsp:sp modelId="{4C92FD11-3F61-1E47-B1BD-EE994D699D85}">
      <dsp:nvSpPr>
        <dsp:cNvPr id="0" name=""/>
        <dsp:cNvSpPr/>
      </dsp:nvSpPr>
      <dsp:spPr>
        <a:xfrm>
          <a:off x="747" y="3770907"/>
          <a:ext cx="3256258" cy="1628129"/>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80198"/>
              </a:solidFill>
              <a:latin typeface="+mn-lt"/>
              <a:cs typeface="Times New Roman" pitchFamily="18" charset="0"/>
            </a:rPr>
            <a:t>Level 1 </a:t>
          </a:r>
        </a:p>
        <a:p>
          <a:pPr marL="0" lvl="0" indent="0" algn="ctr" defTabSz="800100">
            <a:lnSpc>
              <a:spcPct val="90000"/>
            </a:lnSpc>
            <a:spcBef>
              <a:spcPct val="0"/>
            </a:spcBef>
            <a:spcAft>
              <a:spcPct val="35000"/>
            </a:spcAft>
            <a:buNone/>
          </a:pPr>
          <a:r>
            <a:rPr lang="en-US" sz="1800" b="1" kern="1200" dirty="0">
              <a:latin typeface="+mn-lt"/>
              <a:cs typeface="Times New Roman" pitchFamily="18" charset="0"/>
            </a:rPr>
            <a:t>Infertility care units– with PG qualification, doing OI, NO sperm manipulation – No  accreditation under the guidelines</a:t>
          </a:r>
          <a:endParaRPr lang="en-US" sz="1800" b="1" kern="1200" dirty="0">
            <a:latin typeface="+mn-lt"/>
          </a:endParaRPr>
        </a:p>
      </dsp:txBody>
      <dsp:txXfrm>
        <a:off x="747" y="3770907"/>
        <a:ext cx="3256258" cy="1628129"/>
      </dsp:txXfrm>
    </dsp:sp>
    <dsp:sp modelId="{F7D0DC26-E7A3-0C46-A8E4-F6C9E7F72875}">
      <dsp:nvSpPr>
        <dsp:cNvPr id="0" name=""/>
        <dsp:cNvSpPr/>
      </dsp:nvSpPr>
      <dsp:spPr>
        <a:xfrm>
          <a:off x="3940820" y="3770907"/>
          <a:ext cx="3256258" cy="1628129"/>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80198"/>
              </a:solidFill>
              <a:latin typeface="+mn-lt"/>
              <a:cs typeface="Times New Roman" pitchFamily="18" charset="0"/>
            </a:rPr>
            <a:t>Level 2 </a:t>
          </a:r>
        </a:p>
        <a:p>
          <a:pPr marL="0" lvl="0" indent="0" algn="ctr" defTabSz="800100">
            <a:lnSpc>
              <a:spcPct val="90000"/>
            </a:lnSpc>
            <a:spcBef>
              <a:spcPct val="0"/>
            </a:spcBef>
            <a:spcAft>
              <a:spcPct val="35000"/>
            </a:spcAft>
            <a:buNone/>
          </a:pPr>
          <a:r>
            <a:rPr lang="en-US" sz="1800" b="1" kern="1200" dirty="0">
              <a:latin typeface="+mn-lt"/>
              <a:cs typeface="Times New Roman" pitchFamily="18" charset="0"/>
            </a:rPr>
            <a:t>Infertility care units – involved  in IUI &amp; sperm manipulation; need GOI accreditation</a:t>
          </a:r>
          <a:endParaRPr lang="en-US" sz="1800" b="1" kern="1200" dirty="0">
            <a:latin typeface="+mn-lt"/>
          </a:endParaRPr>
        </a:p>
      </dsp:txBody>
      <dsp:txXfrm>
        <a:off x="3940820" y="3770907"/>
        <a:ext cx="3256258" cy="1628129"/>
      </dsp:txXfrm>
    </dsp:sp>
    <dsp:sp modelId="{833AE13D-87D4-6F44-A252-4AEA439240F4}">
      <dsp:nvSpPr>
        <dsp:cNvPr id="0" name=""/>
        <dsp:cNvSpPr/>
      </dsp:nvSpPr>
      <dsp:spPr>
        <a:xfrm>
          <a:off x="7880893" y="3770907"/>
          <a:ext cx="3256258" cy="1628129"/>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80198"/>
              </a:solidFill>
              <a:latin typeface="+mn-lt"/>
              <a:cs typeface="Times New Roman" pitchFamily="18" charset="0"/>
            </a:rPr>
            <a:t>Level III</a:t>
          </a:r>
        </a:p>
        <a:p>
          <a:pPr marL="0" lvl="0" indent="0" algn="ctr" defTabSz="800100">
            <a:lnSpc>
              <a:spcPct val="90000"/>
            </a:lnSpc>
            <a:spcBef>
              <a:spcPct val="0"/>
            </a:spcBef>
            <a:spcAft>
              <a:spcPct val="35000"/>
            </a:spcAft>
            <a:buNone/>
          </a:pPr>
          <a:r>
            <a:rPr lang="en-US" sz="1800" b="1" kern="1200" dirty="0">
              <a:latin typeface="+mn-lt"/>
              <a:cs typeface="Times New Roman" pitchFamily="18" charset="0"/>
            </a:rPr>
            <a:t>ART Clinics - IVF – ICSI, PGD /PGS …require further permission</a:t>
          </a:r>
          <a:endParaRPr lang="en-US" sz="1800" b="1" kern="1200" dirty="0">
            <a:latin typeface="+mn-lt"/>
          </a:endParaRPr>
        </a:p>
      </dsp:txBody>
      <dsp:txXfrm>
        <a:off x="7880893" y="3770907"/>
        <a:ext cx="3256258" cy="1628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26E71-E162-1745-8E75-D222E0A61254}">
      <dsp:nvSpPr>
        <dsp:cNvPr id="0" name=""/>
        <dsp:cNvSpPr/>
      </dsp:nvSpPr>
      <dsp:spPr>
        <a:xfrm>
          <a:off x="4964282" y="841171"/>
          <a:ext cx="871361" cy="1781084"/>
        </a:xfrm>
        <a:custGeom>
          <a:avLst/>
          <a:gdLst/>
          <a:ahLst/>
          <a:cxnLst/>
          <a:rect l="0" t="0" r="0" b="0"/>
          <a:pathLst>
            <a:path>
              <a:moveTo>
                <a:pt x="871361" y="0"/>
              </a:moveTo>
              <a:lnTo>
                <a:pt x="871361" y="1781084"/>
              </a:lnTo>
              <a:lnTo>
                <a:pt x="0" y="178108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23D6B1-5BBE-8446-AAA1-EE608D313D7E}">
      <dsp:nvSpPr>
        <dsp:cNvPr id="0" name=""/>
        <dsp:cNvSpPr/>
      </dsp:nvSpPr>
      <dsp:spPr>
        <a:xfrm>
          <a:off x="5835644" y="841171"/>
          <a:ext cx="4560264" cy="3597620"/>
        </a:xfrm>
        <a:custGeom>
          <a:avLst/>
          <a:gdLst/>
          <a:ahLst/>
          <a:cxnLst/>
          <a:rect l="0" t="0" r="0" b="0"/>
          <a:pathLst>
            <a:path>
              <a:moveTo>
                <a:pt x="0" y="0"/>
              </a:moveTo>
              <a:lnTo>
                <a:pt x="0" y="3437449"/>
              </a:lnTo>
              <a:lnTo>
                <a:pt x="4560264" y="3437449"/>
              </a:lnTo>
              <a:lnTo>
                <a:pt x="4560264" y="35976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893E2B-B674-5444-A433-582ACA7E7779}">
      <dsp:nvSpPr>
        <dsp:cNvPr id="0" name=""/>
        <dsp:cNvSpPr/>
      </dsp:nvSpPr>
      <dsp:spPr>
        <a:xfrm>
          <a:off x="5835644" y="841171"/>
          <a:ext cx="1545491" cy="3597620"/>
        </a:xfrm>
        <a:custGeom>
          <a:avLst/>
          <a:gdLst/>
          <a:ahLst/>
          <a:cxnLst/>
          <a:rect l="0" t="0" r="0" b="0"/>
          <a:pathLst>
            <a:path>
              <a:moveTo>
                <a:pt x="0" y="0"/>
              </a:moveTo>
              <a:lnTo>
                <a:pt x="0" y="3437449"/>
              </a:lnTo>
              <a:lnTo>
                <a:pt x="1545491" y="3437449"/>
              </a:lnTo>
              <a:lnTo>
                <a:pt x="1545491" y="35976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10B5A2-7022-4447-BC89-464B414FCD7C}">
      <dsp:nvSpPr>
        <dsp:cNvPr id="0" name=""/>
        <dsp:cNvSpPr/>
      </dsp:nvSpPr>
      <dsp:spPr>
        <a:xfrm>
          <a:off x="4366363" y="841171"/>
          <a:ext cx="1469280" cy="3597620"/>
        </a:xfrm>
        <a:custGeom>
          <a:avLst/>
          <a:gdLst/>
          <a:ahLst/>
          <a:cxnLst/>
          <a:rect l="0" t="0" r="0" b="0"/>
          <a:pathLst>
            <a:path>
              <a:moveTo>
                <a:pt x="1469280" y="0"/>
              </a:moveTo>
              <a:lnTo>
                <a:pt x="1469280" y="3437449"/>
              </a:lnTo>
              <a:lnTo>
                <a:pt x="0" y="3437449"/>
              </a:lnTo>
              <a:lnTo>
                <a:pt x="0" y="35976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1812D2-AD67-974F-9AC0-DD0B671F756F}">
      <dsp:nvSpPr>
        <dsp:cNvPr id="0" name=""/>
        <dsp:cNvSpPr/>
      </dsp:nvSpPr>
      <dsp:spPr>
        <a:xfrm>
          <a:off x="1351591" y="841171"/>
          <a:ext cx="4484053" cy="3597620"/>
        </a:xfrm>
        <a:custGeom>
          <a:avLst/>
          <a:gdLst/>
          <a:ahLst/>
          <a:cxnLst/>
          <a:rect l="0" t="0" r="0" b="0"/>
          <a:pathLst>
            <a:path>
              <a:moveTo>
                <a:pt x="4484053" y="0"/>
              </a:moveTo>
              <a:lnTo>
                <a:pt x="4484053" y="3437449"/>
              </a:lnTo>
              <a:lnTo>
                <a:pt x="0" y="3437449"/>
              </a:lnTo>
              <a:lnTo>
                <a:pt x="0" y="35976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1CA85B-68C0-504D-87D3-A76B8DD33142}">
      <dsp:nvSpPr>
        <dsp:cNvPr id="0" name=""/>
        <dsp:cNvSpPr/>
      </dsp:nvSpPr>
      <dsp:spPr>
        <a:xfrm>
          <a:off x="4203683" y="78451"/>
          <a:ext cx="3263922" cy="76271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altLang="zh-CN" sz="1500" kern="1200" dirty="0">
              <a:solidFill>
                <a:srgbClr val="C00000"/>
              </a:solidFill>
              <a:latin typeface="Arial Black" pitchFamily="34" charset="0"/>
            </a:rPr>
            <a:t>ICMR will maintain a </a:t>
          </a:r>
          <a:r>
            <a:rPr lang="en-US" altLang="zh-CN" sz="1500" kern="1200" dirty="0">
              <a:solidFill>
                <a:srgbClr val="C00000"/>
              </a:solidFill>
              <a:latin typeface="Arial Black" pitchFamily="34" charset="0"/>
              <a:cs typeface="Aharoni" pitchFamily="2" charset="-79"/>
            </a:rPr>
            <a:t>National registry of ART </a:t>
          </a:r>
          <a:r>
            <a:rPr lang="en-US" altLang="zh-CN" sz="1500" kern="1200" dirty="0">
              <a:solidFill>
                <a:srgbClr val="C00000"/>
              </a:solidFill>
              <a:latin typeface="Arial Black" pitchFamily="34" charset="0"/>
            </a:rPr>
            <a:t>clinics and banks in India</a:t>
          </a:r>
          <a:endParaRPr lang="en-US" sz="1500" kern="1200" dirty="0">
            <a:solidFill>
              <a:srgbClr val="C00000"/>
            </a:solidFill>
          </a:endParaRPr>
        </a:p>
      </dsp:txBody>
      <dsp:txXfrm>
        <a:off x="4203683" y="78451"/>
        <a:ext cx="3263922" cy="762719"/>
      </dsp:txXfrm>
    </dsp:sp>
    <dsp:sp modelId="{5F4DAEBE-64D3-CD4E-9B9D-F59F6B8A0FBD}">
      <dsp:nvSpPr>
        <dsp:cNvPr id="0" name=""/>
        <dsp:cNvSpPr/>
      </dsp:nvSpPr>
      <dsp:spPr>
        <a:xfrm>
          <a:off x="4376" y="4438791"/>
          <a:ext cx="2694430" cy="1436399"/>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Clr>
              <a:srgbClr val="C00000"/>
            </a:buClr>
            <a:buNone/>
          </a:pPr>
          <a:r>
            <a:rPr lang="en-US" altLang="zh-CN" sz="1600" b="1" kern="1200" dirty="0">
              <a:latin typeface="+mn-lt"/>
              <a:cs typeface="Times New Roman" pitchFamily="18" charset="0"/>
            </a:rPr>
            <a:t>Unique Registration Number will be issued to clinic on  satisfactory report by Verification through a sight visit</a:t>
          </a:r>
        </a:p>
        <a:p>
          <a:pPr marL="0" lvl="0" indent="0" algn="ctr" defTabSz="711200">
            <a:lnSpc>
              <a:spcPct val="90000"/>
            </a:lnSpc>
            <a:spcBef>
              <a:spcPct val="0"/>
            </a:spcBef>
            <a:spcAft>
              <a:spcPct val="35000"/>
            </a:spcAft>
            <a:buClr>
              <a:srgbClr val="C00000"/>
            </a:buClr>
            <a:buNone/>
          </a:pPr>
          <a:endParaRPr lang="en-US" sz="1600" b="1" kern="1200" dirty="0">
            <a:latin typeface="+mn-lt"/>
          </a:endParaRPr>
        </a:p>
      </dsp:txBody>
      <dsp:txXfrm>
        <a:off x="4376" y="4438791"/>
        <a:ext cx="2694430" cy="1436399"/>
      </dsp:txXfrm>
    </dsp:sp>
    <dsp:sp modelId="{10DB3937-6662-3D44-BCB2-6D4C3BA49DAD}">
      <dsp:nvSpPr>
        <dsp:cNvPr id="0" name=""/>
        <dsp:cNvSpPr/>
      </dsp:nvSpPr>
      <dsp:spPr>
        <a:xfrm>
          <a:off x="3019148" y="4438791"/>
          <a:ext cx="2694430" cy="1436399"/>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No new ART clinic may start operating unless it has obtained a temporary registration to do so</a:t>
          </a:r>
          <a:endParaRPr lang="en-US" sz="1600" b="1" kern="1200" dirty="0">
            <a:latin typeface="+mn-lt"/>
          </a:endParaRPr>
        </a:p>
      </dsp:txBody>
      <dsp:txXfrm>
        <a:off x="3019148" y="4438791"/>
        <a:ext cx="2694430" cy="1436399"/>
      </dsp:txXfrm>
    </dsp:sp>
    <dsp:sp modelId="{CB55FDF4-153E-724A-960F-6AA3C16DE49B}">
      <dsp:nvSpPr>
        <dsp:cNvPr id="0" name=""/>
        <dsp:cNvSpPr/>
      </dsp:nvSpPr>
      <dsp:spPr>
        <a:xfrm>
          <a:off x="6033921" y="4438791"/>
          <a:ext cx="2694430" cy="1436399"/>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Permanent registration from the Centre or State’s appropriate accreditation authority within two years of obtaining the temporary registration</a:t>
          </a:r>
          <a:endParaRPr lang="en-US" sz="1600" b="1" kern="1200" dirty="0">
            <a:latin typeface="+mn-lt"/>
          </a:endParaRPr>
        </a:p>
      </dsp:txBody>
      <dsp:txXfrm>
        <a:off x="6033921" y="4438791"/>
        <a:ext cx="2694430" cy="1436399"/>
      </dsp:txXfrm>
    </dsp:sp>
    <dsp:sp modelId="{53F092A4-48ED-7540-8F68-EE1F7F9A621E}">
      <dsp:nvSpPr>
        <dsp:cNvPr id="0" name=""/>
        <dsp:cNvSpPr/>
      </dsp:nvSpPr>
      <dsp:spPr>
        <a:xfrm>
          <a:off x="9048693" y="4438791"/>
          <a:ext cx="2694430" cy="1436399"/>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The registration must be renewed every seven years</a:t>
          </a:r>
          <a:endParaRPr lang="en-US" sz="1600" b="1" kern="1200" dirty="0">
            <a:latin typeface="+mn-lt"/>
          </a:endParaRPr>
        </a:p>
      </dsp:txBody>
      <dsp:txXfrm>
        <a:off x="9048693" y="4438791"/>
        <a:ext cx="2694430" cy="1436399"/>
      </dsp:txXfrm>
    </dsp:sp>
    <dsp:sp modelId="{75A4F7EE-FDFC-CE4B-A3AD-DF0C63ECB336}">
      <dsp:nvSpPr>
        <dsp:cNvPr id="0" name=""/>
        <dsp:cNvSpPr/>
      </dsp:nvSpPr>
      <dsp:spPr>
        <a:xfrm>
          <a:off x="2269852" y="1595966"/>
          <a:ext cx="2694430" cy="2052578"/>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Clr>
              <a:srgbClr val="C00000"/>
            </a:buClr>
            <a:buNone/>
          </a:pPr>
          <a:r>
            <a:rPr lang="en-US" altLang="zh-CN" sz="1600" b="1" kern="1200" dirty="0">
              <a:latin typeface="+mn-lt"/>
              <a:cs typeface="Times New Roman" pitchFamily="18" charset="0"/>
            </a:rPr>
            <a:t>A </a:t>
          </a:r>
          <a:r>
            <a:rPr lang="en-US" altLang="zh-CN" sz="1600" b="1" kern="1200" dirty="0">
              <a:solidFill>
                <a:srgbClr val="080198"/>
              </a:solidFill>
              <a:latin typeface="+mn-lt"/>
              <a:cs typeface="Times New Roman" pitchFamily="18" charset="0"/>
            </a:rPr>
            <a:t>central database </a:t>
          </a:r>
          <a:r>
            <a:rPr lang="en-US" altLang="zh-CN" sz="1600" b="1" kern="1200" dirty="0">
              <a:latin typeface="+mn-lt"/>
              <a:cs typeface="Times New Roman" pitchFamily="18" charset="0"/>
            </a:rPr>
            <a:t>which will maintain all  information related to services offered by clinics</a:t>
          </a:r>
        </a:p>
        <a:p>
          <a:pPr marL="0" lvl="0" indent="0" algn="ctr" defTabSz="711200">
            <a:lnSpc>
              <a:spcPct val="90000"/>
            </a:lnSpc>
            <a:spcBef>
              <a:spcPct val="0"/>
            </a:spcBef>
            <a:spcAft>
              <a:spcPct val="35000"/>
            </a:spcAft>
            <a:buClr>
              <a:srgbClr val="C00000"/>
            </a:buClr>
            <a:buNone/>
          </a:pPr>
          <a:r>
            <a:rPr lang="en-US" altLang="zh-CN" sz="1600" b="1" kern="1200" dirty="0">
              <a:latin typeface="+mn-lt"/>
              <a:cs typeface="Times New Roman" pitchFamily="18" charset="0"/>
            </a:rPr>
            <a:t>( Information regarding infrastructure, trained manpower and procedure followed)</a:t>
          </a:r>
          <a:endParaRPr lang="en-US" sz="1600" b="1" kern="1200" dirty="0">
            <a:latin typeface="+mn-lt"/>
          </a:endParaRPr>
        </a:p>
      </dsp:txBody>
      <dsp:txXfrm>
        <a:off x="2269852" y="1595966"/>
        <a:ext cx="2694430" cy="20525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C7FDA-B86E-2744-8205-FA4B96548D22}">
      <dsp:nvSpPr>
        <dsp:cNvPr id="0" name=""/>
        <dsp:cNvSpPr/>
      </dsp:nvSpPr>
      <dsp:spPr>
        <a:xfrm>
          <a:off x="5752152" y="1505658"/>
          <a:ext cx="4995259" cy="1419187"/>
        </a:xfrm>
        <a:custGeom>
          <a:avLst/>
          <a:gdLst/>
          <a:ahLst/>
          <a:cxnLst/>
          <a:rect l="0" t="0" r="0" b="0"/>
          <a:pathLst>
            <a:path>
              <a:moveTo>
                <a:pt x="0" y="0"/>
              </a:moveTo>
              <a:lnTo>
                <a:pt x="0" y="1287989"/>
              </a:lnTo>
              <a:lnTo>
                <a:pt x="4995259" y="1287989"/>
              </a:lnTo>
              <a:lnTo>
                <a:pt x="4995259" y="141918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29A831-A7C1-A941-B5CA-A980191D9170}">
      <dsp:nvSpPr>
        <dsp:cNvPr id="0" name=""/>
        <dsp:cNvSpPr/>
      </dsp:nvSpPr>
      <dsp:spPr>
        <a:xfrm>
          <a:off x="5752152" y="1505658"/>
          <a:ext cx="2992321" cy="1419187"/>
        </a:xfrm>
        <a:custGeom>
          <a:avLst/>
          <a:gdLst/>
          <a:ahLst/>
          <a:cxnLst/>
          <a:rect l="0" t="0" r="0" b="0"/>
          <a:pathLst>
            <a:path>
              <a:moveTo>
                <a:pt x="0" y="0"/>
              </a:moveTo>
              <a:lnTo>
                <a:pt x="0" y="1287989"/>
              </a:lnTo>
              <a:lnTo>
                <a:pt x="2992321" y="1287989"/>
              </a:lnTo>
              <a:lnTo>
                <a:pt x="2992321" y="141918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255B57-55DF-F245-9624-A4FE3BD1F857}">
      <dsp:nvSpPr>
        <dsp:cNvPr id="0" name=""/>
        <dsp:cNvSpPr/>
      </dsp:nvSpPr>
      <dsp:spPr>
        <a:xfrm>
          <a:off x="5752152" y="1505658"/>
          <a:ext cx="931880" cy="1419187"/>
        </a:xfrm>
        <a:custGeom>
          <a:avLst/>
          <a:gdLst/>
          <a:ahLst/>
          <a:cxnLst/>
          <a:rect l="0" t="0" r="0" b="0"/>
          <a:pathLst>
            <a:path>
              <a:moveTo>
                <a:pt x="0" y="0"/>
              </a:moveTo>
              <a:lnTo>
                <a:pt x="0" y="1287989"/>
              </a:lnTo>
              <a:lnTo>
                <a:pt x="931880" y="1287989"/>
              </a:lnTo>
              <a:lnTo>
                <a:pt x="931880" y="141918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D11BB6-F7E0-DD42-8A1B-B7FACDBBDB95}">
      <dsp:nvSpPr>
        <dsp:cNvPr id="0" name=""/>
        <dsp:cNvSpPr/>
      </dsp:nvSpPr>
      <dsp:spPr>
        <a:xfrm>
          <a:off x="4756934" y="1505658"/>
          <a:ext cx="995218" cy="1419187"/>
        </a:xfrm>
        <a:custGeom>
          <a:avLst/>
          <a:gdLst/>
          <a:ahLst/>
          <a:cxnLst/>
          <a:rect l="0" t="0" r="0" b="0"/>
          <a:pathLst>
            <a:path>
              <a:moveTo>
                <a:pt x="995218" y="0"/>
              </a:moveTo>
              <a:lnTo>
                <a:pt x="995218" y="1287989"/>
              </a:lnTo>
              <a:lnTo>
                <a:pt x="0" y="1287989"/>
              </a:lnTo>
              <a:lnTo>
                <a:pt x="0" y="141918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56CB98-80C1-8242-946A-7F37EB2ACECD}">
      <dsp:nvSpPr>
        <dsp:cNvPr id="0" name=""/>
        <dsp:cNvSpPr/>
      </dsp:nvSpPr>
      <dsp:spPr>
        <a:xfrm>
          <a:off x="2829835" y="1505658"/>
          <a:ext cx="2922317" cy="1419187"/>
        </a:xfrm>
        <a:custGeom>
          <a:avLst/>
          <a:gdLst/>
          <a:ahLst/>
          <a:cxnLst/>
          <a:rect l="0" t="0" r="0" b="0"/>
          <a:pathLst>
            <a:path>
              <a:moveTo>
                <a:pt x="2922317" y="0"/>
              </a:moveTo>
              <a:lnTo>
                <a:pt x="2922317" y="1287989"/>
              </a:lnTo>
              <a:lnTo>
                <a:pt x="0" y="1287989"/>
              </a:lnTo>
              <a:lnTo>
                <a:pt x="0" y="141918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6C9E50-9C5C-3041-9AAE-5E8E35526C38}">
      <dsp:nvSpPr>
        <dsp:cNvPr id="0" name=""/>
        <dsp:cNvSpPr/>
      </dsp:nvSpPr>
      <dsp:spPr>
        <a:xfrm>
          <a:off x="922665" y="1505658"/>
          <a:ext cx="4829487" cy="1419187"/>
        </a:xfrm>
        <a:custGeom>
          <a:avLst/>
          <a:gdLst/>
          <a:ahLst/>
          <a:cxnLst/>
          <a:rect l="0" t="0" r="0" b="0"/>
          <a:pathLst>
            <a:path>
              <a:moveTo>
                <a:pt x="4829487" y="0"/>
              </a:moveTo>
              <a:lnTo>
                <a:pt x="4829487" y="1287989"/>
              </a:lnTo>
              <a:lnTo>
                <a:pt x="0" y="1287989"/>
              </a:lnTo>
              <a:lnTo>
                <a:pt x="0" y="141918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93CB36-68B4-A149-B423-6FA620E0E2C8}">
      <dsp:nvSpPr>
        <dsp:cNvPr id="0" name=""/>
        <dsp:cNvSpPr/>
      </dsp:nvSpPr>
      <dsp:spPr>
        <a:xfrm>
          <a:off x="4331859" y="351721"/>
          <a:ext cx="2840587" cy="1153936"/>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rgbClr val="C00000"/>
              </a:solidFill>
              <a:latin typeface="Arial Black" pitchFamily="34" charset="0"/>
            </a:rPr>
            <a:t>CODE OF PRACTICE UNDER THE GUIDELINES</a:t>
          </a:r>
          <a:endParaRPr lang="en-US" sz="2200" kern="1200" dirty="0">
            <a:solidFill>
              <a:srgbClr val="C00000"/>
            </a:solidFill>
          </a:endParaRPr>
        </a:p>
      </dsp:txBody>
      <dsp:txXfrm>
        <a:off x="4331859" y="351721"/>
        <a:ext cx="2840587" cy="1153936"/>
      </dsp:txXfrm>
    </dsp:sp>
    <dsp:sp modelId="{8F6C2FE5-89A9-1746-9DBB-5714E2E8A4E6}">
      <dsp:nvSpPr>
        <dsp:cNvPr id="0" name=""/>
        <dsp:cNvSpPr/>
      </dsp:nvSpPr>
      <dsp:spPr>
        <a:xfrm>
          <a:off x="90314" y="2924846"/>
          <a:ext cx="1664703" cy="62475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Consent</a:t>
          </a:r>
          <a:endParaRPr lang="en-US" sz="2000" b="1" kern="1200" dirty="0">
            <a:latin typeface="+mn-lt"/>
          </a:endParaRPr>
        </a:p>
      </dsp:txBody>
      <dsp:txXfrm>
        <a:off x="90314" y="2924846"/>
        <a:ext cx="1664703" cy="624752"/>
      </dsp:txXfrm>
    </dsp:sp>
    <dsp:sp modelId="{E803A9E9-9940-0049-A6CC-4D4E619C86A5}">
      <dsp:nvSpPr>
        <dsp:cNvPr id="0" name=""/>
        <dsp:cNvSpPr/>
      </dsp:nvSpPr>
      <dsp:spPr>
        <a:xfrm>
          <a:off x="1997483" y="2924846"/>
          <a:ext cx="1664703" cy="62475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Counseling</a:t>
          </a:r>
          <a:endParaRPr lang="en-US" sz="2000" b="1" kern="1200" dirty="0">
            <a:latin typeface="+mn-lt"/>
          </a:endParaRPr>
        </a:p>
      </dsp:txBody>
      <dsp:txXfrm>
        <a:off x="1997483" y="2924846"/>
        <a:ext cx="1664703" cy="624752"/>
      </dsp:txXfrm>
    </dsp:sp>
    <dsp:sp modelId="{BD8D17E2-4C12-4C40-B747-999FE02A0528}">
      <dsp:nvSpPr>
        <dsp:cNvPr id="0" name=""/>
        <dsp:cNvSpPr/>
      </dsp:nvSpPr>
      <dsp:spPr>
        <a:xfrm>
          <a:off x="3924583" y="2924846"/>
          <a:ext cx="1664703" cy="62475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Confidentiality</a:t>
          </a:r>
          <a:endParaRPr lang="en-US" sz="2000" b="1" kern="1200" dirty="0">
            <a:latin typeface="+mn-lt"/>
          </a:endParaRPr>
        </a:p>
      </dsp:txBody>
      <dsp:txXfrm>
        <a:off x="3924583" y="2924846"/>
        <a:ext cx="1664703" cy="624752"/>
      </dsp:txXfrm>
    </dsp:sp>
    <dsp:sp modelId="{A3D18CAB-0E52-9D4C-BBE0-C575AD294FF8}">
      <dsp:nvSpPr>
        <dsp:cNvPr id="0" name=""/>
        <dsp:cNvSpPr/>
      </dsp:nvSpPr>
      <dsp:spPr>
        <a:xfrm>
          <a:off x="5851682" y="2924846"/>
          <a:ext cx="1664703" cy="947637"/>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Number of embryos transferred</a:t>
          </a:r>
          <a:endParaRPr lang="en-US" sz="2000" b="1" kern="1200" dirty="0">
            <a:latin typeface="+mn-lt"/>
          </a:endParaRPr>
        </a:p>
      </dsp:txBody>
      <dsp:txXfrm>
        <a:off x="5851682" y="2924846"/>
        <a:ext cx="1664703" cy="947637"/>
      </dsp:txXfrm>
    </dsp:sp>
    <dsp:sp modelId="{3DBD6BF3-30D8-D044-B151-4BAED1C3966B}">
      <dsp:nvSpPr>
        <dsp:cNvPr id="0" name=""/>
        <dsp:cNvSpPr/>
      </dsp:nvSpPr>
      <dsp:spPr>
        <a:xfrm>
          <a:off x="7778781" y="2924846"/>
          <a:ext cx="1931385" cy="1419125"/>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Storage of embryos - highest possible standard maintained </a:t>
          </a:r>
        </a:p>
      </dsp:txBody>
      <dsp:txXfrm>
        <a:off x="7778781" y="2924846"/>
        <a:ext cx="1931385" cy="1419125"/>
      </dsp:txXfrm>
    </dsp:sp>
    <dsp:sp modelId="{2AC3AE33-972B-AC43-A67B-3BADA309E3E4}">
      <dsp:nvSpPr>
        <dsp:cNvPr id="0" name=""/>
        <dsp:cNvSpPr/>
      </dsp:nvSpPr>
      <dsp:spPr>
        <a:xfrm>
          <a:off x="9915060" y="2924846"/>
          <a:ext cx="1664703" cy="84820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Maintenance of Record for 10 years</a:t>
          </a:r>
        </a:p>
      </dsp:txBody>
      <dsp:txXfrm>
        <a:off x="9915060" y="2924846"/>
        <a:ext cx="1664703" cy="8482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53B85-5947-B344-9177-84C4BCA8EA85}">
      <dsp:nvSpPr>
        <dsp:cNvPr id="0" name=""/>
        <dsp:cNvSpPr/>
      </dsp:nvSpPr>
      <dsp:spPr>
        <a:xfrm>
          <a:off x="4064000" y="1188144"/>
          <a:ext cx="2875309" cy="1303354"/>
        </a:xfrm>
        <a:custGeom>
          <a:avLst/>
          <a:gdLst/>
          <a:ahLst/>
          <a:cxnLst/>
          <a:rect l="0" t="0" r="0" b="0"/>
          <a:pathLst>
            <a:path>
              <a:moveTo>
                <a:pt x="0" y="0"/>
              </a:moveTo>
              <a:lnTo>
                <a:pt x="0" y="1053844"/>
              </a:lnTo>
              <a:lnTo>
                <a:pt x="2875309" y="1053844"/>
              </a:lnTo>
              <a:lnTo>
                <a:pt x="2875309" y="13033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5CACC2-B0C3-0942-A354-6182B2772895}">
      <dsp:nvSpPr>
        <dsp:cNvPr id="0" name=""/>
        <dsp:cNvSpPr/>
      </dsp:nvSpPr>
      <dsp:spPr>
        <a:xfrm>
          <a:off x="4018280" y="1188144"/>
          <a:ext cx="91440" cy="1303354"/>
        </a:xfrm>
        <a:custGeom>
          <a:avLst/>
          <a:gdLst/>
          <a:ahLst/>
          <a:cxnLst/>
          <a:rect l="0" t="0" r="0" b="0"/>
          <a:pathLst>
            <a:path>
              <a:moveTo>
                <a:pt x="45720" y="0"/>
              </a:moveTo>
              <a:lnTo>
                <a:pt x="45720" y="13033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065E6-ADB8-E740-8544-731D28444BC5}">
      <dsp:nvSpPr>
        <dsp:cNvPr id="0" name=""/>
        <dsp:cNvSpPr/>
      </dsp:nvSpPr>
      <dsp:spPr>
        <a:xfrm>
          <a:off x="1188690" y="1188144"/>
          <a:ext cx="2875309" cy="1303354"/>
        </a:xfrm>
        <a:custGeom>
          <a:avLst/>
          <a:gdLst/>
          <a:ahLst/>
          <a:cxnLst/>
          <a:rect l="0" t="0" r="0" b="0"/>
          <a:pathLst>
            <a:path>
              <a:moveTo>
                <a:pt x="2875309" y="0"/>
              </a:moveTo>
              <a:lnTo>
                <a:pt x="2875309" y="1053844"/>
              </a:lnTo>
              <a:lnTo>
                <a:pt x="0" y="1053844"/>
              </a:lnTo>
              <a:lnTo>
                <a:pt x="0" y="13033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40D1D4-00AB-7E46-8581-FAE45D262572}">
      <dsp:nvSpPr>
        <dsp:cNvPr id="0" name=""/>
        <dsp:cNvSpPr/>
      </dsp:nvSpPr>
      <dsp:spPr>
        <a:xfrm>
          <a:off x="2875855" y="0"/>
          <a:ext cx="2376289" cy="1188144"/>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rgbClr val="C00000"/>
              </a:solidFill>
            </a:rPr>
            <a:t>Record Keeping </a:t>
          </a:r>
        </a:p>
      </dsp:txBody>
      <dsp:txXfrm>
        <a:off x="2875855" y="0"/>
        <a:ext cx="2376289" cy="1188144"/>
      </dsp:txXfrm>
    </dsp:sp>
    <dsp:sp modelId="{5C49A1F4-F296-F145-8A7B-B8D84DE6B3FB}">
      <dsp:nvSpPr>
        <dsp:cNvPr id="0" name=""/>
        <dsp:cNvSpPr/>
      </dsp:nvSpPr>
      <dsp:spPr>
        <a:xfrm>
          <a:off x="545" y="2491499"/>
          <a:ext cx="2376289" cy="2122834"/>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latin typeface="+mn-lt"/>
              <a:cs typeface="Times New Roman" pitchFamily="18" charset="0"/>
            </a:rPr>
            <a:t>Records should be maintained for at least a period of </a:t>
          </a:r>
          <a:r>
            <a:rPr lang="en-GB" sz="2000" b="1" u="sng" kern="1200" dirty="0">
              <a:solidFill>
                <a:schemeClr val="tx1"/>
              </a:solidFill>
              <a:latin typeface="+mn-lt"/>
              <a:cs typeface="Times New Roman" pitchFamily="18" charset="0"/>
            </a:rPr>
            <a:t>ten years.</a:t>
          </a:r>
          <a:endParaRPr lang="en-US" sz="2000" b="1" kern="1200" dirty="0">
            <a:solidFill>
              <a:schemeClr val="tx1"/>
            </a:solidFill>
            <a:latin typeface="+mn-lt"/>
          </a:endParaRPr>
        </a:p>
      </dsp:txBody>
      <dsp:txXfrm>
        <a:off x="545" y="2491499"/>
        <a:ext cx="2376289" cy="2122834"/>
      </dsp:txXfrm>
    </dsp:sp>
    <dsp:sp modelId="{AEDE00CA-3E5F-A34E-A37C-00F04A430351}">
      <dsp:nvSpPr>
        <dsp:cNvPr id="0" name=""/>
        <dsp:cNvSpPr/>
      </dsp:nvSpPr>
      <dsp:spPr>
        <a:xfrm>
          <a:off x="2875855" y="2491499"/>
          <a:ext cx="2376289" cy="2122834"/>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latin typeface="+mn-lt"/>
              <a:cs typeface="Times New Roman" pitchFamily="18" charset="0"/>
            </a:rPr>
            <a:t>Later, the ART  clinic shall transfer the records to a central database of the national ART registry. </a:t>
          </a:r>
          <a:r>
            <a:rPr lang="en-GB" sz="2000" b="1" i="1" kern="1200" dirty="0">
              <a:solidFill>
                <a:schemeClr val="tx1"/>
              </a:solidFill>
              <a:latin typeface="+mn-lt"/>
              <a:cs typeface="Times New Roman" pitchFamily="18" charset="0"/>
            </a:rPr>
            <a:t>(ICMR)</a:t>
          </a:r>
          <a:endParaRPr lang="en-US" sz="2000" b="1" kern="1200" dirty="0">
            <a:solidFill>
              <a:schemeClr val="tx1"/>
            </a:solidFill>
            <a:latin typeface="+mn-lt"/>
          </a:endParaRPr>
        </a:p>
      </dsp:txBody>
      <dsp:txXfrm>
        <a:off x="2875855" y="2491499"/>
        <a:ext cx="2376289" cy="2122834"/>
      </dsp:txXfrm>
    </dsp:sp>
    <dsp:sp modelId="{69425236-AC83-544B-909F-657E82E9C9A2}">
      <dsp:nvSpPr>
        <dsp:cNvPr id="0" name=""/>
        <dsp:cNvSpPr/>
      </dsp:nvSpPr>
      <dsp:spPr>
        <a:xfrm>
          <a:off x="5751165" y="2491499"/>
          <a:ext cx="2376289" cy="2122834"/>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latin typeface="+mn-lt"/>
              <a:cs typeface="Times New Roman" pitchFamily="18" charset="0"/>
            </a:rPr>
            <a:t>In the event of the closure  of ART clinic/ bank immediately transfer the records to the central database</a:t>
          </a:r>
          <a:endParaRPr lang="en-US" sz="2000" b="1" kern="1200" dirty="0">
            <a:solidFill>
              <a:schemeClr val="tx1"/>
            </a:solidFill>
            <a:latin typeface="+mn-lt"/>
          </a:endParaRPr>
        </a:p>
      </dsp:txBody>
      <dsp:txXfrm>
        <a:off x="5751165" y="2491499"/>
        <a:ext cx="2376289" cy="21228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010F5-0188-A44D-8150-FC5076183CE2}">
      <dsp:nvSpPr>
        <dsp:cNvPr id="0" name=""/>
        <dsp:cNvSpPr/>
      </dsp:nvSpPr>
      <dsp:spPr>
        <a:xfrm>
          <a:off x="5355480" y="1125745"/>
          <a:ext cx="259117" cy="1901635"/>
        </a:xfrm>
        <a:custGeom>
          <a:avLst/>
          <a:gdLst/>
          <a:ahLst/>
          <a:cxnLst/>
          <a:rect l="0" t="0" r="0" b="0"/>
          <a:pathLst>
            <a:path>
              <a:moveTo>
                <a:pt x="259117" y="0"/>
              </a:moveTo>
              <a:lnTo>
                <a:pt x="259117" y="1901635"/>
              </a:lnTo>
              <a:lnTo>
                <a:pt x="0" y="190163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220DC2-A112-3149-A9C9-CBC376FA7946}">
      <dsp:nvSpPr>
        <dsp:cNvPr id="0" name=""/>
        <dsp:cNvSpPr/>
      </dsp:nvSpPr>
      <dsp:spPr>
        <a:xfrm>
          <a:off x="5614598" y="1125745"/>
          <a:ext cx="4619983" cy="3437196"/>
        </a:xfrm>
        <a:custGeom>
          <a:avLst/>
          <a:gdLst/>
          <a:ahLst/>
          <a:cxnLst/>
          <a:rect l="0" t="0" r="0" b="0"/>
          <a:pathLst>
            <a:path>
              <a:moveTo>
                <a:pt x="0" y="0"/>
              </a:moveTo>
              <a:lnTo>
                <a:pt x="0" y="3247267"/>
              </a:lnTo>
              <a:lnTo>
                <a:pt x="4619983" y="3247267"/>
              </a:lnTo>
              <a:lnTo>
                <a:pt x="4619983" y="34371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463D4-6628-7E47-B8F6-90F1C3C3A407}">
      <dsp:nvSpPr>
        <dsp:cNvPr id="0" name=""/>
        <dsp:cNvSpPr/>
      </dsp:nvSpPr>
      <dsp:spPr>
        <a:xfrm>
          <a:off x="5614598" y="1125745"/>
          <a:ext cx="1777847" cy="3437196"/>
        </a:xfrm>
        <a:custGeom>
          <a:avLst/>
          <a:gdLst/>
          <a:ahLst/>
          <a:cxnLst/>
          <a:rect l="0" t="0" r="0" b="0"/>
          <a:pathLst>
            <a:path>
              <a:moveTo>
                <a:pt x="0" y="0"/>
              </a:moveTo>
              <a:lnTo>
                <a:pt x="0" y="3247267"/>
              </a:lnTo>
              <a:lnTo>
                <a:pt x="1777847" y="3247267"/>
              </a:lnTo>
              <a:lnTo>
                <a:pt x="1777847" y="34371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D9794B-0B40-7642-9E3B-B1C561EB8559}">
      <dsp:nvSpPr>
        <dsp:cNvPr id="0" name=""/>
        <dsp:cNvSpPr/>
      </dsp:nvSpPr>
      <dsp:spPr>
        <a:xfrm>
          <a:off x="4418549" y="1125745"/>
          <a:ext cx="1196048" cy="3437196"/>
        </a:xfrm>
        <a:custGeom>
          <a:avLst/>
          <a:gdLst/>
          <a:ahLst/>
          <a:cxnLst/>
          <a:rect l="0" t="0" r="0" b="0"/>
          <a:pathLst>
            <a:path>
              <a:moveTo>
                <a:pt x="1196048" y="0"/>
              </a:moveTo>
              <a:lnTo>
                <a:pt x="1196048" y="3247267"/>
              </a:lnTo>
              <a:lnTo>
                <a:pt x="0" y="3247267"/>
              </a:lnTo>
              <a:lnTo>
                <a:pt x="0" y="34371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9F7639-7448-ED46-83C7-B533EB84033D}">
      <dsp:nvSpPr>
        <dsp:cNvPr id="0" name=""/>
        <dsp:cNvSpPr/>
      </dsp:nvSpPr>
      <dsp:spPr>
        <a:xfrm>
          <a:off x="1444654" y="1125745"/>
          <a:ext cx="4169943" cy="3437196"/>
        </a:xfrm>
        <a:custGeom>
          <a:avLst/>
          <a:gdLst/>
          <a:ahLst/>
          <a:cxnLst/>
          <a:rect l="0" t="0" r="0" b="0"/>
          <a:pathLst>
            <a:path>
              <a:moveTo>
                <a:pt x="4169943" y="0"/>
              </a:moveTo>
              <a:lnTo>
                <a:pt x="4169943" y="3247267"/>
              </a:lnTo>
              <a:lnTo>
                <a:pt x="0" y="3247267"/>
              </a:lnTo>
              <a:lnTo>
                <a:pt x="0" y="34371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430A68-08E6-3742-BD71-6A188F4845B2}">
      <dsp:nvSpPr>
        <dsp:cNvPr id="0" name=""/>
        <dsp:cNvSpPr/>
      </dsp:nvSpPr>
      <dsp:spPr>
        <a:xfrm>
          <a:off x="4211156" y="221319"/>
          <a:ext cx="2806884" cy="90442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kern="1200" dirty="0">
              <a:solidFill>
                <a:srgbClr val="C00000"/>
              </a:solidFill>
            </a:rPr>
            <a:t>Third Party Reproduction</a:t>
          </a:r>
        </a:p>
      </dsp:txBody>
      <dsp:txXfrm>
        <a:off x="4211156" y="221319"/>
        <a:ext cx="2806884" cy="904425"/>
      </dsp:txXfrm>
    </dsp:sp>
    <dsp:sp modelId="{43EEE0EF-B78E-D942-9FB4-70F0CADA8A66}">
      <dsp:nvSpPr>
        <dsp:cNvPr id="0" name=""/>
        <dsp:cNvSpPr/>
      </dsp:nvSpPr>
      <dsp:spPr>
        <a:xfrm>
          <a:off x="147635" y="4562941"/>
          <a:ext cx="2594036" cy="90442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Sperm donation</a:t>
          </a:r>
          <a:endParaRPr lang="en-US" sz="2000" b="1" kern="1200" dirty="0">
            <a:latin typeface="+mn-lt"/>
          </a:endParaRPr>
        </a:p>
      </dsp:txBody>
      <dsp:txXfrm>
        <a:off x="147635" y="4562941"/>
        <a:ext cx="2594036" cy="904425"/>
      </dsp:txXfrm>
    </dsp:sp>
    <dsp:sp modelId="{15F7EC40-1406-3C4D-8E01-B079BF171698}">
      <dsp:nvSpPr>
        <dsp:cNvPr id="0" name=""/>
        <dsp:cNvSpPr/>
      </dsp:nvSpPr>
      <dsp:spPr>
        <a:xfrm>
          <a:off x="3121531" y="4562941"/>
          <a:ext cx="2594036" cy="90442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Egg donation</a:t>
          </a:r>
          <a:endParaRPr lang="en-US" sz="2000" b="1" kern="1200" dirty="0">
            <a:latin typeface="+mn-lt"/>
          </a:endParaRPr>
        </a:p>
      </dsp:txBody>
      <dsp:txXfrm>
        <a:off x="3121531" y="4562941"/>
        <a:ext cx="2594036" cy="904425"/>
      </dsp:txXfrm>
    </dsp:sp>
    <dsp:sp modelId="{EE55BB80-38C7-9C4C-803D-AACE6542F3F6}">
      <dsp:nvSpPr>
        <dsp:cNvPr id="0" name=""/>
        <dsp:cNvSpPr/>
      </dsp:nvSpPr>
      <dsp:spPr>
        <a:xfrm>
          <a:off x="6095426" y="4562941"/>
          <a:ext cx="2594036" cy="90442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Egg donation</a:t>
          </a:r>
          <a:endParaRPr lang="en-US" sz="2000" b="1" kern="1200" dirty="0">
            <a:latin typeface="+mn-lt"/>
          </a:endParaRPr>
        </a:p>
      </dsp:txBody>
      <dsp:txXfrm>
        <a:off x="6095426" y="4562941"/>
        <a:ext cx="2594036" cy="904425"/>
      </dsp:txXfrm>
    </dsp:sp>
    <dsp:sp modelId="{BCADFA36-DF5D-8744-B3A8-60FBAAD94705}">
      <dsp:nvSpPr>
        <dsp:cNvPr id="0" name=""/>
        <dsp:cNvSpPr/>
      </dsp:nvSpPr>
      <dsp:spPr>
        <a:xfrm>
          <a:off x="8937563" y="4562941"/>
          <a:ext cx="2594036" cy="90442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rPr>
            <a:t>Surrogacy </a:t>
          </a:r>
        </a:p>
      </dsp:txBody>
      <dsp:txXfrm>
        <a:off x="8937563" y="4562941"/>
        <a:ext cx="2594036" cy="904425"/>
      </dsp:txXfrm>
    </dsp:sp>
    <dsp:sp modelId="{390385CF-81A6-AA4C-9D5A-048411DF9E1E}">
      <dsp:nvSpPr>
        <dsp:cNvPr id="0" name=""/>
        <dsp:cNvSpPr/>
      </dsp:nvSpPr>
      <dsp:spPr>
        <a:xfrm>
          <a:off x="692950" y="2324099"/>
          <a:ext cx="4662530" cy="1406562"/>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Process that allows infertile couple to take part in procreation of a child, while getting help from an anonymous person</a:t>
          </a:r>
          <a:endParaRPr lang="en-US" sz="2000" b="1" kern="1200" dirty="0">
            <a:latin typeface="+mn-lt"/>
          </a:endParaRPr>
        </a:p>
      </dsp:txBody>
      <dsp:txXfrm>
        <a:off x="692950" y="2324099"/>
        <a:ext cx="4662530" cy="14065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E370D-0834-214C-BDA8-4D921D2147B9}">
      <dsp:nvSpPr>
        <dsp:cNvPr id="0" name=""/>
        <dsp:cNvSpPr/>
      </dsp:nvSpPr>
      <dsp:spPr>
        <a:xfrm>
          <a:off x="394" y="55635"/>
          <a:ext cx="3067290" cy="129902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The bank must be run professionally</a:t>
          </a:r>
          <a:endParaRPr lang="en-US" sz="1600" b="1" kern="1200" dirty="0">
            <a:latin typeface="+mn-lt"/>
          </a:endParaRPr>
        </a:p>
      </dsp:txBody>
      <dsp:txXfrm>
        <a:off x="38441" y="93682"/>
        <a:ext cx="2991196" cy="1222935"/>
      </dsp:txXfrm>
    </dsp:sp>
    <dsp:sp modelId="{5B070724-BA51-1F4C-BAE7-84FE3C783A02}">
      <dsp:nvSpPr>
        <dsp:cNvPr id="0" name=""/>
        <dsp:cNvSpPr/>
      </dsp:nvSpPr>
      <dsp:spPr>
        <a:xfrm>
          <a:off x="3258209" y="436684"/>
          <a:ext cx="458990" cy="536932"/>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3258209" y="544070"/>
        <a:ext cx="321293" cy="322160"/>
      </dsp:txXfrm>
    </dsp:sp>
    <dsp:sp modelId="{AE7C1A59-040D-614D-AA7D-F1E3D8C22666}">
      <dsp:nvSpPr>
        <dsp:cNvPr id="0" name=""/>
        <dsp:cNvSpPr/>
      </dsp:nvSpPr>
      <dsp:spPr>
        <a:xfrm>
          <a:off x="3933704" y="55635"/>
          <a:ext cx="3067290" cy="1299029"/>
        </a:xfrm>
        <a:prstGeom prst="roundRect">
          <a:avLst>
            <a:gd name="adj" fmla="val 10000"/>
          </a:avLst>
        </a:prstGeom>
        <a:gradFill rotWithShape="0">
          <a:gsLst>
            <a:gs pos="0">
              <a:schemeClr val="accent5">
                <a:hueOff val="-919168"/>
                <a:satOff val="-1278"/>
                <a:lumOff val="-490"/>
                <a:alphaOff val="0"/>
                <a:lumMod val="110000"/>
                <a:satMod val="105000"/>
                <a:tint val="67000"/>
              </a:schemeClr>
            </a:gs>
            <a:gs pos="50000">
              <a:schemeClr val="accent5">
                <a:hueOff val="-919168"/>
                <a:satOff val="-1278"/>
                <a:lumOff val="-490"/>
                <a:alphaOff val="0"/>
                <a:lumMod val="105000"/>
                <a:satMod val="103000"/>
                <a:tint val="73000"/>
              </a:schemeClr>
            </a:gs>
            <a:gs pos="100000">
              <a:schemeClr val="accent5">
                <a:hueOff val="-919168"/>
                <a:satOff val="-1278"/>
                <a:lumOff val="-49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All semen banks will require ICMR accreditation</a:t>
          </a:r>
          <a:endParaRPr lang="en-US" sz="1600" b="1" kern="1200" dirty="0">
            <a:latin typeface="+mn-lt"/>
          </a:endParaRPr>
        </a:p>
      </dsp:txBody>
      <dsp:txXfrm>
        <a:off x="3971751" y="93682"/>
        <a:ext cx="2991196" cy="1222935"/>
      </dsp:txXfrm>
    </dsp:sp>
    <dsp:sp modelId="{170A6ACD-A9CA-9344-8E2B-833A0B3210C7}">
      <dsp:nvSpPr>
        <dsp:cNvPr id="0" name=""/>
        <dsp:cNvSpPr/>
      </dsp:nvSpPr>
      <dsp:spPr>
        <a:xfrm>
          <a:off x="7191519" y="436684"/>
          <a:ext cx="458990" cy="536932"/>
        </a:xfrm>
        <a:prstGeom prst="rightArrow">
          <a:avLst>
            <a:gd name="adj1" fmla="val 60000"/>
            <a:gd name="adj2" fmla="val 50000"/>
          </a:avLst>
        </a:prstGeom>
        <a:gradFill rotWithShape="0">
          <a:gsLst>
            <a:gs pos="0">
              <a:schemeClr val="accent5">
                <a:hueOff val="-1050478"/>
                <a:satOff val="-1461"/>
                <a:lumOff val="-560"/>
                <a:alphaOff val="0"/>
                <a:lumMod val="110000"/>
                <a:satMod val="105000"/>
                <a:tint val="67000"/>
              </a:schemeClr>
            </a:gs>
            <a:gs pos="50000">
              <a:schemeClr val="accent5">
                <a:hueOff val="-1050478"/>
                <a:satOff val="-1461"/>
                <a:lumOff val="-560"/>
                <a:alphaOff val="0"/>
                <a:lumMod val="105000"/>
                <a:satMod val="103000"/>
                <a:tint val="73000"/>
              </a:schemeClr>
            </a:gs>
            <a:gs pos="100000">
              <a:schemeClr val="accent5">
                <a:hueOff val="-1050478"/>
                <a:satOff val="-1461"/>
                <a:lumOff val="-56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7191519" y="544070"/>
        <a:ext cx="321293" cy="322160"/>
      </dsp:txXfrm>
    </dsp:sp>
    <dsp:sp modelId="{64A5F9E1-5D88-7242-8154-EEFADB3C162A}">
      <dsp:nvSpPr>
        <dsp:cNvPr id="0" name=""/>
        <dsp:cNvSpPr/>
      </dsp:nvSpPr>
      <dsp:spPr>
        <a:xfrm>
          <a:off x="7867014" y="55635"/>
          <a:ext cx="3067290" cy="1299029"/>
        </a:xfrm>
        <a:prstGeom prst="roundRect">
          <a:avLst>
            <a:gd name="adj" fmla="val 10000"/>
          </a:avLst>
        </a:prstGeom>
        <a:gradFill rotWithShape="0">
          <a:gsLst>
            <a:gs pos="0">
              <a:schemeClr val="accent5">
                <a:hueOff val="-1838336"/>
                <a:satOff val="-2557"/>
                <a:lumOff val="-981"/>
                <a:alphaOff val="0"/>
                <a:lumMod val="110000"/>
                <a:satMod val="105000"/>
                <a:tint val="67000"/>
              </a:schemeClr>
            </a:gs>
            <a:gs pos="50000">
              <a:schemeClr val="accent5">
                <a:hueOff val="-1838336"/>
                <a:satOff val="-2557"/>
                <a:lumOff val="-981"/>
                <a:alphaOff val="0"/>
                <a:lumMod val="105000"/>
                <a:satMod val="103000"/>
                <a:tint val="73000"/>
              </a:schemeClr>
            </a:gs>
            <a:gs pos="100000">
              <a:schemeClr val="accent5">
                <a:hueOff val="-1838336"/>
                <a:satOff val="-2557"/>
                <a:lumOff val="-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It must have facilities for cryopreservation, following internationally accepted protocols &amp; Guidelines</a:t>
          </a:r>
          <a:endParaRPr lang="en-US" sz="1600" b="1" kern="1200" dirty="0">
            <a:latin typeface="+mn-lt"/>
          </a:endParaRPr>
        </a:p>
      </dsp:txBody>
      <dsp:txXfrm>
        <a:off x="7905061" y="93682"/>
        <a:ext cx="2991196" cy="1222935"/>
      </dsp:txXfrm>
    </dsp:sp>
    <dsp:sp modelId="{C0FC2021-2398-2540-8D22-DBCF3DB9CB6D}">
      <dsp:nvSpPr>
        <dsp:cNvPr id="0" name=""/>
        <dsp:cNvSpPr/>
      </dsp:nvSpPr>
      <dsp:spPr>
        <a:xfrm rot="5400000">
          <a:off x="9171164" y="1506218"/>
          <a:ext cx="458990" cy="536932"/>
        </a:xfrm>
        <a:prstGeom prst="rightArrow">
          <a:avLst>
            <a:gd name="adj1" fmla="val 60000"/>
            <a:gd name="adj2" fmla="val 50000"/>
          </a:avLst>
        </a:prstGeom>
        <a:gradFill rotWithShape="0">
          <a:gsLst>
            <a:gs pos="0">
              <a:schemeClr val="accent5">
                <a:hueOff val="-2100956"/>
                <a:satOff val="-2922"/>
                <a:lumOff val="-1121"/>
                <a:alphaOff val="0"/>
                <a:lumMod val="110000"/>
                <a:satMod val="105000"/>
                <a:tint val="67000"/>
              </a:schemeClr>
            </a:gs>
            <a:gs pos="50000">
              <a:schemeClr val="accent5">
                <a:hueOff val="-2100956"/>
                <a:satOff val="-2922"/>
                <a:lumOff val="-1121"/>
                <a:alphaOff val="0"/>
                <a:lumMod val="105000"/>
                <a:satMod val="103000"/>
                <a:tint val="73000"/>
              </a:schemeClr>
            </a:gs>
            <a:gs pos="100000">
              <a:schemeClr val="accent5">
                <a:hueOff val="-2100956"/>
                <a:satOff val="-2922"/>
                <a:lumOff val="-112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5400000">
        <a:off x="9239580" y="1545189"/>
        <a:ext cx="322160" cy="321293"/>
      </dsp:txXfrm>
    </dsp:sp>
    <dsp:sp modelId="{0E6972FB-6371-3F40-B199-E14F19D57FDD}">
      <dsp:nvSpPr>
        <dsp:cNvPr id="0" name=""/>
        <dsp:cNvSpPr/>
      </dsp:nvSpPr>
      <dsp:spPr>
        <a:xfrm>
          <a:off x="7867014" y="2220685"/>
          <a:ext cx="3067290" cy="1299029"/>
        </a:xfrm>
        <a:prstGeom prst="roundRect">
          <a:avLst>
            <a:gd name="adj" fmla="val 10000"/>
          </a:avLst>
        </a:prstGeom>
        <a:gradFill rotWithShape="0">
          <a:gsLst>
            <a:gs pos="0">
              <a:schemeClr val="accent5">
                <a:hueOff val="-2757504"/>
                <a:satOff val="-3835"/>
                <a:lumOff val="-1471"/>
                <a:alphaOff val="0"/>
                <a:lumMod val="110000"/>
                <a:satMod val="105000"/>
                <a:tint val="67000"/>
              </a:schemeClr>
            </a:gs>
            <a:gs pos="50000">
              <a:schemeClr val="accent5">
                <a:hueOff val="-2757504"/>
                <a:satOff val="-3835"/>
                <a:lumOff val="-1471"/>
                <a:alphaOff val="0"/>
                <a:lumMod val="105000"/>
                <a:satMod val="103000"/>
                <a:tint val="73000"/>
              </a:schemeClr>
            </a:gs>
            <a:gs pos="100000">
              <a:schemeClr val="accent5">
                <a:hueOff val="-2757504"/>
                <a:satOff val="-3835"/>
                <a:lumOff val="-1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Suitable records of all donors is kept for 10 years, after which, or if the bank is wound up during this period, the records should be transferred to an ICMR repository</a:t>
          </a:r>
          <a:endParaRPr lang="en-US" sz="1600" b="1" kern="1200" dirty="0">
            <a:latin typeface="+mn-lt"/>
          </a:endParaRPr>
        </a:p>
      </dsp:txBody>
      <dsp:txXfrm>
        <a:off x="7905061" y="2258732"/>
        <a:ext cx="2991196" cy="1222935"/>
      </dsp:txXfrm>
    </dsp:sp>
    <dsp:sp modelId="{0EFA031D-A48C-604F-9C93-6936A726CF2D}">
      <dsp:nvSpPr>
        <dsp:cNvPr id="0" name=""/>
        <dsp:cNvSpPr/>
      </dsp:nvSpPr>
      <dsp:spPr>
        <a:xfrm rot="10800000">
          <a:off x="7217500" y="2601733"/>
          <a:ext cx="458990" cy="536932"/>
        </a:xfrm>
        <a:prstGeom prst="rightArrow">
          <a:avLst>
            <a:gd name="adj1" fmla="val 60000"/>
            <a:gd name="adj2" fmla="val 50000"/>
          </a:avLst>
        </a:prstGeom>
        <a:gradFill rotWithShape="0">
          <a:gsLst>
            <a:gs pos="0">
              <a:schemeClr val="accent5">
                <a:hueOff val="-3151433"/>
                <a:satOff val="-4383"/>
                <a:lumOff val="-1681"/>
                <a:alphaOff val="0"/>
                <a:lumMod val="110000"/>
                <a:satMod val="105000"/>
                <a:tint val="67000"/>
              </a:schemeClr>
            </a:gs>
            <a:gs pos="50000">
              <a:schemeClr val="accent5">
                <a:hueOff val="-3151433"/>
                <a:satOff val="-4383"/>
                <a:lumOff val="-1681"/>
                <a:alphaOff val="0"/>
                <a:lumMod val="105000"/>
                <a:satMod val="103000"/>
                <a:tint val="73000"/>
              </a:schemeClr>
            </a:gs>
            <a:gs pos="100000">
              <a:schemeClr val="accent5">
                <a:hueOff val="-3151433"/>
                <a:satOff val="-4383"/>
                <a:lumOff val="-168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10800000">
        <a:off x="7355197" y="2709119"/>
        <a:ext cx="321293" cy="322160"/>
      </dsp:txXfrm>
    </dsp:sp>
    <dsp:sp modelId="{BDA35989-E0F4-AC42-B700-D557F4114F78}">
      <dsp:nvSpPr>
        <dsp:cNvPr id="0" name=""/>
        <dsp:cNvSpPr/>
      </dsp:nvSpPr>
      <dsp:spPr>
        <a:xfrm>
          <a:off x="3933704" y="2220685"/>
          <a:ext cx="3067290" cy="1299029"/>
        </a:xfrm>
        <a:prstGeom prst="roundRect">
          <a:avLst>
            <a:gd name="adj" fmla="val 10000"/>
          </a:avLst>
        </a:prstGeom>
        <a:gradFill rotWithShape="0">
          <a:gsLst>
            <a:gs pos="0">
              <a:schemeClr val="accent5">
                <a:hueOff val="-3676672"/>
                <a:satOff val="-5114"/>
                <a:lumOff val="-1961"/>
                <a:alphaOff val="0"/>
                <a:lumMod val="110000"/>
                <a:satMod val="105000"/>
                <a:tint val="67000"/>
              </a:schemeClr>
            </a:gs>
            <a:gs pos="50000">
              <a:schemeClr val="accent5">
                <a:hueOff val="-3676672"/>
                <a:satOff val="-5114"/>
                <a:lumOff val="-1961"/>
                <a:alphaOff val="0"/>
                <a:lumMod val="105000"/>
                <a:satMod val="103000"/>
                <a:tint val="73000"/>
              </a:schemeClr>
            </a:gs>
            <a:gs pos="100000">
              <a:schemeClr val="accent5">
                <a:hueOff val="-3676672"/>
                <a:satOff val="-5114"/>
                <a:lumOff val="-1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Semen samples must be cryopreserved for at least 6 months before first use, at which time the semen donor must be tested for HIV and hepatitis B and C</a:t>
          </a:r>
          <a:endParaRPr lang="en-US" sz="1600" b="1" kern="1200" dirty="0">
            <a:latin typeface="+mn-lt"/>
          </a:endParaRPr>
        </a:p>
      </dsp:txBody>
      <dsp:txXfrm>
        <a:off x="3971751" y="2258732"/>
        <a:ext cx="2991196" cy="1222935"/>
      </dsp:txXfrm>
    </dsp:sp>
    <dsp:sp modelId="{3DF18A9C-D484-BB40-8A91-9D98D0F84D78}">
      <dsp:nvSpPr>
        <dsp:cNvPr id="0" name=""/>
        <dsp:cNvSpPr/>
      </dsp:nvSpPr>
      <dsp:spPr>
        <a:xfrm rot="10800000">
          <a:off x="3284190" y="2601733"/>
          <a:ext cx="458990" cy="536932"/>
        </a:xfrm>
        <a:prstGeom prst="rightArrow">
          <a:avLst>
            <a:gd name="adj1" fmla="val 60000"/>
            <a:gd name="adj2" fmla="val 50000"/>
          </a:avLst>
        </a:prstGeom>
        <a:gradFill rotWithShape="0">
          <a:gsLst>
            <a:gs pos="0">
              <a:schemeClr val="accent5">
                <a:hueOff val="-4201911"/>
                <a:satOff val="-5845"/>
                <a:lumOff val="-2241"/>
                <a:alphaOff val="0"/>
                <a:lumMod val="110000"/>
                <a:satMod val="105000"/>
                <a:tint val="67000"/>
              </a:schemeClr>
            </a:gs>
            <a:gs pos="50000">
              <a:schemeClr val="accent5">
                <a:hueOff val="-4201911"/>
                <a:satOff val="-5845"/>
                <a:lumOff val="-2241"/>
                <a:alphaOff val="0"/>
                <a:lumMod val="105000"/>
                <a:satMod val="103000"/>
                <a:tint val="73000"/>
              </a:schemeClr>
            </a:gs>
            <a:gs pos="100000">
              <a:schemeClr val="accent5">
                <a:hueOff val="-4201911"/>
                <a:satOff val="-5845"/>
                <a:lumOff val="-224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10800000">
        <a:off x="3421887" y="2709119"/>
        <a:ext cx="321293" cy="322160"/>
      </dsp:txXfrm>
    </dsp:sp>
    <dsp:sp modelId="{2F6407C0-2051-BA47-ADF6-F4EA31436590}">
      <dsp:nvSpPr>
        <dsp:cNvPr id="0" name=""/>
        <dsp:cNvSpPr/>
      </dsp:nvSpPr>
      <dsp:spPr>
        <a:xfrm>
          <a:off x="394" y="2220685"/>
          <a:ext cx="3067290" cy="1299029"/>
        </a:xfrm>
        <a:prstGeom prst="roundRect">
          <a:avLst>
            <a:gd name="adj" fmla="val 10000"/>
          </a:avLst>
        </a:prstGeom>
        <a:gradFill rotWithShape="0">
          <a:gsLst>
            <a:gs pos="0">
              <a:schemeClr val="accent5">
                <a:hueOff val="-4595840"/>
                <a:satOff val="-6392"/>
                <a:lumOff val="-2451"/>
                <a:alphaOff val="0"/>
                <a:lumMod val="110000"/>
                <a:satMod val="105000"/>
                <a:tint val="67000"/>
              </a:schemeClr>
            </a:gs>
            <a:gs pos="50000">
              <a:schemeClr val="accent5">
                <a:hueOff val="-4595840"/>
                <a:satOff val="-6392"/>
                <a:lumOff val="-2451"/>
                <a:alphaOff val="0"/>
                <a:lumMod val="105000"/>
                <a:satMod val="103000"/>
                <a:tint val="73000"/>
              </a:schemeClr>
            </a:gs>
            <a:gs pos="100000">
              <a:schemeClr val="accent5">
                <a:hueOff val="-4595840"/>
                <a:satOff val="-6392"/>
                <a:lumOff val="-245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A bank may advertise for semen donors who may be appropriately compensated financially</a:t>
          </a:r>
          <a:endParaRPr lang="en-US" sz="1600" b="1" kern="1200" dirty="0">
            <a:latin typeface="+mn-lt"/>
          </a:endParaRPr>
        </a:p>
      </dsp:txBody>
      <dsp:txXfrm>
        <a:off x="38441" y="2258732"/>
        <a:ext cx="2991196" cy="1222935"/>
      </dsp:txXfrm>
    </dsp:sp>
    <dsp:sp modelId="{E440C000-D92C-2645-898E-FF78E73A6CD0}">
      <dsp:nvSpPr>
        <dsp:cNvPr id="0" name=""/>
        <dsp:cNvSpPr/>
      </dsp:nvSpPr>
      <dsp:spPr>
        <a:xfrm rot="5400000">
          <a:off x="1304544" y="3671268"/>
          <a:ext cx="458990" cy="536932"/>
        </a:xfrm>
        <a:prstGeom prst="rightArrow">
          <a:avLst>
            <a:gd name="adj1" fmla="val 60000"/>
            <a:gd name="adj2" fmla="val 50000"/>
          </a:avLst>
        </a:prstGeom>
        <a:gradFill rotWithShape="0">
          <a:gsLst>
            <a:gs pos="0">
              <a:schemeClr val="accent5">
                <a:hueOff val="-5252389"/>
                <a:satOff val="-7306"/>
                <a:lumOff val="-2801"/>
                <a:alphaOff val="0"/>
                <a:lumMod val="110000"/>
                <a:satMod val="105000"/>
                <a:tint val="67000"/>
              </a:schemeClr>
            </a:gs>
            <a:gs pos="50000">
              <a:schemeClr val="accent5">
                <a:hueOff val="-5252389"/>
                <a:satOff val="-7306"/>
                <a:lumOff val="-2801"/>
                <a:alphaOff val="0"/>
                <a:lumMod val="105000"/>
                <a:satMod val="103000"/>
                <a:tint val="73000"/>
              </a:schemeClr>
            </a:gs>
            <a:gs pos="100000">
              <a:schemeClr val="accent5">
                <a:hueOff val="-5252389"/>
                <a:satOff val="-7306"/>
                <a:lumOff val="-280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5400000">
        <a:off x="1372960" y="3710239"/>
        <a:ext cx="322160" cy="321293"/>
      </dsp:txXfrm>
    </dsp:sp>
    <dsp:sp modelId="{4F61C121-8513-ED4B-83AF-DD6BFFAF4E1F}">
      <dsp:nvSpPr>
        <dsp:cNvPr id="0" name=""/>
        <dsp:cNvSpPr/>
      </dsp:nvSpPr>
      <dsp:spPr>
        <a:xfrm>
          <a:off x="394" y="4385734"/>
          <a:ext cx="3067290" cy="1299029"/>
        </a:xfrm>
        <a:prstGeom prst="roundRect">
          <a:avLst>
            <a:gd name="adj" fmla="val 10000"/>
          </a:avLst>
        </a:prstGeom>
        <a:gradFill rotWithShape="0">
          <a:gsLst>
            <a:gs pos="0">
              <a:schemeClr val="accent5">
                <a:hueOff val="-5515009"/>
                <a:satOff val="-7671"/>
                <a:lumOff val="-2942"/>
                <a:alphaOff val="0"/>
                <a:lumMod val="110000"/>
                <a:satMod val="105000"/>
                <a:tint val="67000"/>
              </a:schemeClr>
            </a:gs>
            <a:gs pos="50000">
              <a:schemeClr val="accent5">
                <a:hueOff val="-5515009"/>
                <a:satOff val="-7671"/>
                <a:lumOff val="-2942"/>
                <a:alphaOff val="0"/>
                <a:lumMod val="105000"/>
                <a:satMod val="103000"/>
                <a:tint val="73000"/>
              </a:schemeClr>
            </a:gs>
            <a:gs pos="100000">
              <a:schemeClr val="accent5">
                <a:hueOff val="-5515009"/>
                <a:satOff val="-7671"/>
                <a:lumOff val="-294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The semen bank shall not supply semen of one donor for more than ten successful pregnancies</a:t>
          </a:r>
          <a:endParaRPr lang="en-US" sz="1600" b="1" kern="1200" dirty="0">
            <a:latin typeface="+mn-lt"/>
          </a:endParaRPr>
        </a:p>
      </dsp:txBody>
      <dsp:txXfrm>
        <a:off x="38441" y="4423781"/>
        <a:ext cx="2991196" cy="1222935"/>
      </dsp:txXfrm>
    </dsp:sp>
    <dsp:sp modelId="{54A58211-8459-A145-B2BB-F1452C1D6976}">
      <dsp:nvSpPr>
        <dsp:cNvPr id="0" name=""/>
        <dsp:cNvSpPr/>
      </dsp:nvSpPr>
      <dsp:spPr>
        <a:xfrm>
          <a:off x="3258209" y="4766783"/>
          <a:ext cx="458990" cy="536932"/>
        </a:xfrm>
        <a:prstGeom prst="rightArrow">
          <a:avLst>
            <a:gd name="adj1" fmla="val 60000"/>
            <a:gd name="adj2" fmla="val 50000"/>
          </a:avLst>
        </a:prstGeom>
        <a:gradFill rotWithShape="0">
          <a:gsLst>
            <a:gs pos="0">
              <a:schemeClr val="accent5">
                <a:hueOff val="-6302867"/>
                <a:satOff val="-8767"/>
                <a:lumOff val="-3362"/>
                <a:alphaOff val="0"/>
                <a:lumMod val="110000"/>
                <a:satMod val="105000"/>
                <a:tint val="67000"/>
              </a:schemeClr>
            </a:gs>
            <a:gs pos="50000">
              <a:schemeClr val="accent5">
                <a:hueOff val="-6302867"/>
                <a:satOff val="-8767"/>
                <a:lumOff val="-3362"/>
                <a:alphaOff val="0"/>
                <a:lumMod val="105000"/>
                <a:satMod val="103000"/>
                <a:tint val="73000"/>
              </a:schemeClr>
            </a:gs>
            <a:gs pos="100000">
              <a:schemeClr val="accent5">
                <a:hueOff val="-6302867"/>
                <a:satOff val="-8767"/>
                <a:lumOff val="-3362"/>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3258209" y="4874169"/>
        <a:ext cx="321293" cy="322160"/>
      </dsp:txXfrm>
    </dsp:sp>
    <dsp:sp modelId="{68799ADA-B3ED-7A40-A00C-413F879D8B4F}">
      <dsp:nvSpPr>
        <dsp:cNvPr id="0" name=""/>
        <dsp:cNvSpPr/>
      </dsp:nvSpPr>
      <dsp:spPr>
        <a:xfrm>
          <a:off x="3933704" y="4385734"/>
          <a:ext cx="3067290" cy="1299029"/>
        </a:xfrm>
        <a:prstGeom prst="roundRect">
          <a:avLst>
            <a:gd name="adj" fmla="val 10000"/>
          </a:avLst>
        </a:prstGeom>
        <a:gradFill rotWithShape="0">
          <a:gsLst>
            <a:gs pos="0">
              <a:schemeClr val="accent5">
                <a:hueOff val="-6434176"/>
                <a:satOff val="-8949"/>
                <a:lumOff val="-3432"/>
                <a:alphaOff val="0"/>
                <a:lumMod val="110000"/>
                <a:satMod val="105000"/>
                <a:tint val="67000"/>
              </a:schemeClr>
            </a:gs>
            <a:gs pos="50000">
              <a:schemeClr val="accent5">
                <a:hueOff val="-6434176"/>
                <a:satOff val="-8949"/>
                <a:lumOff val="-3432"/>
                <a:alphaOff val="0"/>
                <a:lumMod val="105000"/>
                <a:satMod val="103000"/>
                <a:tint val="73000"/>
              </a:schemeClr>
            </a:gs>
            <a:gs pos="100000">
              <a:schemeClr val="accent5">
                <a:hueOff val="-6434176"/>
                <a:satOff val="-8949"/>
                <a:lumOff val="-343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Psychological evaluation and counselling of both donor and recipient by a                                            mental health professional </a:t>
          </a:r>
          <a:endParaRPr lang="en-US" sz="1600" b="1" kern="1200" dirty="0">
            <a:latin typeface="+mn-lt"/>
          </a:endParaRPr>
        </a:p>
      </dsp:txBody>
      <dsp:txXfrm>
        <a:off x="3971751" y="4423781"/>
        <a:ext cx="2991196" cy="1222935"/>
      </dsp:txXfrm>
    </dsp:sp>
    <dsp:sp modelId="{4571887D-A89C-6C43-AA12-6027EBC7624E}">
      <dsp:nvSpPr>
        <dsp:cNvPr id="0" name=""/>
        <dsp:cNvSpPr/>
      </dsp:nvSpPr>
      <dsp:spPr>
        <a:xfrm>
          <a:off x="7191519" y="4766783"/>
          <a:ext cx="458990" cy="536932"/>
        </a:xfrm>
        <a:prstGeom prst="rightArrow">
          <a:avLst>
            <a:gd name="adj1" fmla="val 60000"/>
            <a:gd name="adj2" fmla="val 50000"/>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7191519" y="4874169"/>
        <a:ext cx="321293" cy="322160"/>
      </dsp:txXfrm>
    </dsp:sp>
    <dsp:sp modelId="{271FE4B5-A55F-8F42-A4D6-8D7F381B8899}">
      <dsp:nvSpPr>
        <dsp:cNvPr id="0" name=""/>
        <dsp:cNvSpPr/>
      </dsp:nvSpPr>
      <dsp:spPr>
        <a:xfrm>
          <a:off x="7867014" y="4385734"/>
          <a:ext cx="3067290" cy="1299029"/>
        </a:xfrm>
        <a:prstGeom prst="roundRect">
          <a:avLst>
            <a:gd name="adj" fmla="val 10000"/>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mn-lt"/>
              <a:cs typeface="Times New Roman" pitchFamily="18" charset="0"/>
            </a:rPr>
            <a:t>Only adult child has the right to know about donor</a:t>
          </a:r>
          <a:endParaRPr lang="en-US" sz="1600" b="1" kern="1200" dirty="0">
            <a:latin typeface="+mn-lt"/>
          </a:endParaRPr>
        </a:p>
      </dsp:txBody>
      <dsp:txXfrm>
        <a:off x="7905061" y="4423781"/>
        <a:ext cx="2991196" cy="12229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E91CF-98A4-834D-B1AD-343B2ED7D74C}">
      <dsp:nvSpPr>
        <dsp:cNvPr id="0" name=""/>
        <dsp:cNvSpPr/>
      </dsp:nvSpPr>
      <dsp:spPr>
        <a:xfrm>
          <a:off x="5144699" y="1578156"/>
          <a:ext cx="513150" cy="1605007"/>
        </a:xfrm>
        <a:custGeom>
          <a:avLst/>
          <a:gdLst/>
          <a:ahLst/>
          <a:cxnLst/>
          <a:rect l="0" t="0" r="0" b="0"/>
          <a:pathLst>
            <a:path>
              <a:moveTo>
                <a:pt x="513150" y="0"/>
              </a:moveTo>
              <a:lnTo>
                <a:pt x="513150" y="1605007"/>
              </a:lnTo>
              <a:lnTo>
                <a:pt x="0" y="160500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C344D6-CE55-D146-B3D5-CB86E094554D}">
      <dsp:nvSpPr>
        <dsp:cNvPr id="0" name=""/>
        <dsp:cNvSpPr/>
      </dsp:nvSpPr>
      <dsp:spPr>
        <a:xfrm>
          <a:off x="5657850" y="1578156"/>
          <a:ext cx="3819117" cy="3549286"/>
        </a:xfrm>
        <a:custGeom>
          <a:avLst/>
          <a:gdLst/>
          <a:ahLst/>
          <a:cxnLst/>
          <a:rect l="0" t="0" r="0" b="0"/>
          <a:pathLst>
            <a:path>
              <a:moveTo>
                <a:pt x="0" y="0"/>
              </a:moveTo>
              <a:lnTo>
                <a:pt x="0" y="3217875"/>
              </a:lnTo>
              <a:lnTo>
                <a:pt x="3819117" y="3217875"/>
              </a:lnTo>
              <a:lnTo>
                <a:pt x="3819117" y="354928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C0EAED-B335-5744-9900-1745B124C64A}">
      <dsp:nvSpPr>
        <dsp:cNvPr id="0" name=""/>
        <dsp:cNvSpPr/>
      </dsp:nvSpPr>
      <dsp:spPr>
        <a:xfrm>
          <a:off x="5612129" y="1578156"/>
          <a:ext cx="91440" cy="3549286"/>
        </a:xfrm>
        <a:custGeom>
          <a:avLst/>
          <a:gdLst/>
          <a:ahLst/>
          <a:cxnLst/>
          <a:rect l="0" t="0" r="0" b="0"/>
          <a:pathLst>
            <a:path>
              <a:moveTo>
                <a:pt x="45720" y="0"/>
              </a:moveTo>
              <a:lnTo>
                <a:pt x="45720" y="354928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55B59B-80D6-B648-8235-A6A544B56C3C}">
      <dsp:nvSpPr>
        <dsp:cNvPr id="0" name=""/>
        <dsp:cNvSpPr/>
      </dsp:nvSpPr>
      <dsp:spPr>
        <a:xfrm>
          <a:off x="1838732" y="1578156"/>
          <a:ext cx="3819117" cy="3549286"/>
        </a:xfrm>
        <a:custGeom>
          <a:avLst/>
          <a:gdLst/>
          <a:ahLst/>
          <a:cxnLst/>
          <a:rect l="0" t="0" r="0" b="0"/>
          <a:pathLst>
            <a:path>
              <a:moveTo>
                <a:pt x="3819117" y="0"/>
              </a:moveTo>
              <a:lnTo>
                <a:pt x="3819117" y="3217875"/>
              </a:lnTo>
              <a:lnTo>
                <a:pt x="0" y="3217875"/>
              </a:lnTo>
              <a:lnTo>
                <a:pt x="0" y="354928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A8826A-B9AC-6046-8FB0-A22B3FDF4349}">
      <dsp:nvSpPr>
        <dsp:cNvPr id="0" name=""/>
        <dsp:cNvSpPr/>
      </dsp:nvSpPr>
      <dsp:spPr>
        <a:xfrm>
          <a:off x="4079702" y="9"/>
          <a:ext cx="3156295" cy="1578147"/>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rgbClr val="C00000"/>
              </a:solidFill>
              <a:latin typeface="+mn-lt"/>
            </a:rPr>
            <a:t>Legal and Ethical aspects of donor inseminations</a:t>
          </a:r>
        </a:p>
      </dsp:txBody>
      <dsp:txXfrm>
        <a:off x="4079702" y="9"/>
        <a:ext cx="3156295" cy="1578147"/>
      </dsp:txXfrm>
    </dsp:sp>
    <dsp:sp modelId="{0259EDAB-187E-9D48-9802-80222087239D}">
      <dsp:nvSpPr>
        <dsp:cNvPr id="0" name=""/>
        <dsp:cNvSpPr/>
      </dsp:nvSpPr>
      <dsp:spPr>
        <a:xfrm>
          <a:off x="260584" y="5127443"/>
          <a:ext cx="3156295" cy="1578147"/>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Clr>
              <a:srgbClr val="C00000"/>
            </a:buClr>
            <a:buNone/>
          </a:pPr>
          <a:r>
            <a:rPr lang="en-US" altLang="en-US" sz="2000" b="1" kern="1200" dirty="0">
              <a:latin typeface="+mn-lt"/>
              <a:cs typeface="Times New Roman" pitchFamily="18" charset="0"/>
            </a:rPr>
            <a:t>Sperm donor must be informed that the offspring will not know his identity.</a:t>
          </a:r>
          <a:endParaRPr lang="en-US" sz="2000" b="1" kern="1200" dirty="0">
            <a:latin typeface="+mn-lt"/>
          </a:endParaRPr>
        </a:p>
      </dsp:txBody>
      <dsp:txXfrm>
        <a:off x="260584" y="5127443"/>
        <a:ext cx="3156295" cy="1578147"/>
      </dsp:txXfrm>
    </dsp:sp>
    <dsp:sp modelId="{86C55B87-409E-4C41-87F9-3D422A7B4E9B}">
      <dsp:nvSpPr>
        <dsp:cNvPr id="0" name=""/>
        <dsp:cNvSpPr/>
      </dsp:nvSpPr>
      <dsp:spPr>
        <a:xfrm>
          <a:off x="4079702" y="5127443"/>
          <a:ext cx="3156295" cy="1578147"/>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mn-lt"/>
              <a:cs typeface="Times New Roman" pitchFamily="18" charset="0"/>
            </a:rPr>
            <a:t>Informed Consent essential</a:t>
          </a:r>
          <a:endParaRPr lang="en-US" sz="2000" b="1" kern="1200" dirty="0">
            <a:latin typeface="+mn-lt"/>
          </a:endParaRPr>
        </a:p>
      </dsp:txBody>
      <dsp:txXfrm>
        <a:off x="4079702" y="5127443"/>
        <a:ext cx="3156295" cy="1578147"/>
      </dsp:txXfrm>
    </dsp:sp>
    <dsp:sp modelId="{ACEC27B5-ED0B-994E-83DA-104024B0E893}">
      <dsp:nvSpPr>
        <dsp:cNvPr id="0" name=""/>
        <dsp:cNvSpPr/>
      </dsp:nvSpPr>
      <dsp:spPr>
        <a:xfrm>
          <a:off x="7898819" y="5127443"/>
          <a:ext cx="3156295" cy="1578147"/>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cs typeface="Times New Roman" pitchFamily="18" charset="0"/>
            </a:rPr>
            <a:t>One donor can donate up to 75 times</a:t>
          </a:r>
          <a:endParaRPr lang="en-US" sz="2000" b="1" kern="1200" dirty="0">
            <a:latin typeface="+mn-lt"/>
          </a:endParaRPr>
        </a:p>
      </dsp:txBody>
      <dsp:txXfrm>
        <a:off x="7898819" y="5127443"/>
        <a:ext cx="3156295" cy="1578147"/>
      </dsp:txXfrm>
    </dsp:sp>
    <dsp:sp modelId="{9A7ECFBF-E928-E04E-9411-B54A0418D110}">
      <dsp:nvSpPr>
        <dsp:cNvPr id="0" name=""/>
        <dsp:cNvSpPr/>
      </dsp:nvSpPr>
      <dsp:spPr>
        <a:xfrm>
          <a:off x="227695" y="2071343"/>
          <a:ext cx="4917003" cy="222364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Clr>
              <a:srgbClr val="C00000"/>
            </a:buClr>
            <a:buNone/>
          </a:pPr>
          <a:r>
            <a:rPr lang="en-IN" sz="1800" b="1" kern="1200" dirty="0">
              <a:latin typeface="+mn-lt"/>
              <a:cs typeface="Times New Roman" pitchFamily="18" charset="0"/>
            </a:rPr>
            <a:t>ART clinic &amp; couple, both shall have the fullest possible information from the semen bank of the donor such as</a:t>
          </a:r>
        </a:p>
        <a:p>
          <a:pPr marL="0" lvl="0" indent="0" algn="ctr" defTabSz="800100">
            <a:lnSpc>
              <a:spcPct val="90000"/>
            </a:lnSpc>
            <a:spcBef>
              <a:spcPct val="0"/>
            </a:spcBef>
            <a:spcAft>
              <a:spcPct val="35000"/>
            </a:spcAft>
            <a:buClr>
              <a:srgbClr val="C00000"/>
            </a:buClr>
            <a:buNone/>
          </a:pPr>
          <a:r>
            <a:rPr lang="en-IN" sz="1800" b="1" kern="1200" dirty="0">
              <a:latin typeface="+mn-lt"/>
              <a:cs typeface="Times New Roman" pitchFamily="18" charset="0"/>
            </a:rPr>
            <a:t>---- height, weight, skin colour, blood group, education qualification, profession, family background, freedom from any known diseases or carrier status, medical or genetic diseases, ethnic origin</a:t>
          </a:r>
          <a:endParaRPr lang="en-US" sz="1800" b="1" kern="1200" dirty="0">
            <a:latin typeface="+mn-lt"/>
          </a:endParaRPr>
        </a:p>
      </dsp:txBody>
      <dsp:txXfrm>
        <a:off x="227695" y="2071343"/>
        <a:ext cx="4917003" cy="222364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A5E59-B01F-48FA-9D27-8A27708FE40F}" type="datetimeFigureOut">
              <a:rPr lang="en-US" smtClean="0"/>
              <a:t>7/30/19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243325-39A2-4BB8-AC50-01F7802BDD05}" type="slidenum">
              <a:rPr lang="en-US" smtClean="0"/>
              <a:t>‹#›</a:t>
            </a:fld>
            <a:endParaRPr lang="en-US"/>
          </a:p>
        </p:txBody>
      </p:sp>
    </p:spTree>
    <p:extLst>
      <p:ext uri="{BB962C8B-B14F-4D97-AF65-F5344CB8AC3E}">
        <p14:creationId xmlns:p14="http://schemas.microsoft.com/office/powerpoint/2010/main" val="73667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B566B40-46ED-4309-9875-25B97A0A8B6A}" type="datetimeFigureOut">
              <a:rPr lang="en-US" smtClean="0"/>
              <a:t>7/30/19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1763144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566B40-46ED-4309-9875-25B97A0A8B6A}" type="datetimeFigureOut">
              <a:rPr lang="en-US" smtClean="0"/>
              <a:t>7/30/19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110312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566B40-46ED-4309-9875-25B97A0A8B6A}" type="datetimeFigureOut">
              <a:rPr lang="en-US" smtClean="0"/>
              <a:t>7/30/19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113148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566B40-46ED-4309-9875-25B97A0A8B6A}" type="datetimeFigureOut">
              <a:rPr lang="en-US" smtClean="0"/>
              <a:t>7/30/19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104566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566B40-46ED-4309-9875-25B97A0A8B6A}" type="datetimeFigureOut">
              <a:rPr lang="en-US" smtClean="0"/>
              <a:t>7/30/19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2457539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566B40-46ED-4309-9875-25B97A0A8B6A}" type="datetimeFigureOut">
              <a:rPr lang="en-US" smtClean="0"/>
              <a:t>7/30/19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389755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566B40-46ED-4309-9875-25B97A0A8B6A}" type="datetimeFigureOut">
              <a:rPr lang="en-US" smtClean="0"/>
              <a:t>7/30/19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11519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9B566B40-46ED-4309-9875-25B97A0A8B6A}" type="datetimeFigureOut">
              <a:rPr lang="en-US" smtClean="0"/>
              <a:t>7/30/19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136676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66B40-46ED-4309-9875-25B97A0A8B6A}" type="datetimeFigureOut">
              <a:rPr lang="en-US" smtClean="0"/>
              <a:t>7/30/19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163290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566B40-46ED-4309-9875-25B97A0A8B6A}" type="datetimeFigureOut">
              <a:rPr lang="en-US" smtClean="0"/>
              <a:t>7/30/19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320130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566B40-46ED-4309-9875-25B97A0A8B6A}" type="datetimeFigureOut">
              <a:rPr lang="en-US" smtClean="0"/>
              <a:t>7/30/19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20784B-6FD5-4F52-BC9A-5B2AE3ACFE5C}" type="slidenum">
              <a:rPr lang="en-US" smtClean="0"/>
              <a:t>‹#›</a:t>
            </a:fld>
            <a:endParaRPr lang="en-US"/>
          </a:p>
        </p:txBody>
      </p:sp>
    </p:spTree>
    <p:extLst>
      <p:ext uri="{BB962C8B-B14F-4D97-AF65-F5344CB8AC3E}">
        <p14:creationId xmlns:p14="http://schemas.microsoft.com/office/powerpoint/2010/main" val="301012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66B40-46ED-4309-9875-25B97A0A8B6A}" type="datetimeFigureOut">
              <a:rPr lang="en-US" smtClean="0"/>
              <a:t>7/30/19</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0784B-6FD5-4F52-BC9A-5B2AE3ACFE5C}" type="slidenum">
              <a:rPr lang="en-US" smtClean="0"/>
              <a:t>‹#›</a:t>
            </a:fld>
            <a:endParaRPr lang="en-US"/>
          </a:p>
        </p:txBody>
      </p:sp>
    </p:spTree>
    <p:extLst>
      <p:ext uri="{BB962C8B-B14F-4D97-AF65-F5344CB8AC3E}">
        <p14:creationId xmlns:p14="http://schemas.microsoft.com/office/powerpoint/2010/main" val="233547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3564" y="246062"/>
            <a:ext cx="9817100" cy="2387600"/>
          </a:xfrm>
        </p:spPr>
        <p:txBody>
          <a:bodyPr>
            <a:noAutofit/>
          </a:bodyPr>
          <a:lstStyle/>
          <a:p>
            <a:pPr>
              <a:lnSpc>
                <a:spcPct val="150000"/>
              </a:lnSpc>
            </a:pPr>
            <a:r>
              <a:rPr lang="en-US" b="1" dirty="0">
                <a:solidFill>
                  <a:srgbClr val="C00000"/>
                </a:solidFill>
                <a:latin typeface="+mn-lt"/>
              </a:rPr>
              <a:t>Ethical and Medicolegal aspects of ART</a:t>
            </a:r>
          </a:p>
        </p:txBody>
      </p:sp>
      <p:pic>
        <p:nvPicPr>
          <p:cNvPr id="4" name="Picture 4" descr="C:\Users\Dr.Harsha\Desktop\Medico.png"/>
          <p:cNvPicPr>
            <a:picLocks noChangeAspect="1" noChangeArrowheads="1"/>
          </p:cNvPicPr>
          <p:nvPr/>
        </p:nvPicPr>
        <p:blipFill>
          <a:blip r:embed="rId2"/>
          <a:srcRect/>
          <a:stretch>
            <a:fillRect/>
          </a:stretch>
        </p:blipFill>
        <p:spPr bwMode="auto">
          <a:xfrm>
            <a:off x="118846" y="3429000"/>
            <a:ext cx="3930640" cy="3037314"/>
          </a:xfrm>
          <a:prstGeom prst="rect">
            <a:avLst/>
          </a:prstGeom>
          <a:noFill/>
        </p:spPr>
      </p:pic>
      <p:sp>
        <p:nvSpPr>
          <p:cNvPr id="5" name="Subtitle 2">
            <a:extLst>
              <a:ext uri="{FF2B5EF4-FFF2-40B4-BE49-F238E27FC236}">
                <a16:creationId xmlns:a16="http://schemas.microsoft.com/office/drawing/2014/main" id="{ADF76EA4-CF51-4744-B53E-E7610A2D2D16}"/>
              </a:ext>
            </a:extLst>
          </p:cNvPr>
          <p:cNvSpPr>
            <a:spLocks noGrp="1"/>
          </p:cNvSpPr>
          <p:nvPr>
            <p:ph type="subTitle" idx="1"/>
          </p:nvPr>
        </p:nvSpPr>
        <p:spPr>
          <a:xfrm>
            <a:off x="3632200" y="4224338"/>
            <a:ext cx="9144000" cy="1655762"/>
          </a:xfrm>
        </p:spPr>
        <p:txBody>
          <a:bodyPr/>
          <a:lstStyle/>
          <a:p>
            <a:r>
              <a:rPr lang="en-US" sz="4400" b="1" dirty="0">
                <a:solidFill>
                  <a:srgbClr val="352DB9"/>
                </a:solidFill>
                <a:latin typeface="Calibri" panose="020F0502020204030204" pitchFamily="34" charset="0"/>
                <a:cs typeface="Calibri" panose="020F0502020204030204" pitchFamily="34" charset="0"/>
              </a:rPr>
              <a:t>SIG Endocrinology 2019</a:t>
            </a:r>
          </a:p>
          <a:p>
            <a:r>
              <a:rPr lang="en-US" sz="2800" b="1" dirty="0">
                <a:solidFill>
                  <a:srgbClr val="352DB9"/>
                </a:solidFill>
                <a:latin typeface="Calibri" panose="020F0502020204030204" pitchFamily="34" charset="0"/>
                <a:cs typeface="Calibri" panose="020F0502020204030204" pitchFamily="34" charset="0"/>
              </a:rPr>
              <a:t>Chairperson – Madhuri Patil</a:t>
            </a:r>
            <a:endParaRPr lang="en-US" sz="2800" dirty="0"/>
          </a:p>
        </p:txBody>
      </p:sp>
    </p:spTree>
    <p:extLst>
      <p:ext uri="{BB962C8B-B14F-4D97-AF65-F5344CB8AC3E}">
        <p14:creationId xmlns:p14="http://schemas.microsoft.com/office/powerpoint/2010/main" val="2335827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708B27C-1FD2-8F4C-B8AB-3014A4A6F07A}"/>
              </a:ext>
            </a:extLst>
          </p:cNvPr>
          <p:cNvGraphicFramePr/>
          <p:nvPr>
            <p:extLst>
              <p:ext uri="{D42A27DB-BD31-4B8C-83A1-F6EECF244321}">
                <p14:modId xmlns:p14="http://schemas.microsoft.com/office/powerpoint/2010/main" val="203393759"/>
              </p:ext>
            </p:extLst>
          </p:nvPr>
        </p:nvGraphicFramePr>
        <p:xfrm>
          <a:off x="533400" y="0"/>
          <a:ext cx="113157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131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F51D228-DE21-A747-BACF-696B08D8AA1F}"/>
              </a:ext>
            </a:extLst>
          </p:cNvPr>
          <p:cNvGraphicFramePr/>
          <p:nvPr>
            <p:extLst>
              <p:ext uri="{D42A27DB-BD31-4B8C-83A1-F6EECF244321}">
                <p14:modId xmlns:p14="http://schemas.microsoft.com/office/powerpoint/2010/main" val="4257266591"/>
              </p:ext>
            </p:extLst>
          </p:nvPr>
        </p:nvGraphicFramePr>
        <p:xfrm>
          <a:off x="177800" y="723900"/>
          <a:ext cx="12014200" cy="6032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261F43EA-238E-BF46-96A9-E2D4D5EA4EE9}"/>
              </a:ext>
            </a:extLst>
          </p:cNvPr>
          <p:cNvSpPr/>
          <p:nvPr/>
        </p:nvSpPr>
        <p:spPr>
          <a:xfrm>
            <a:off x="2986386" y="21166"/>
            <a:ext cx="7059946" cy="584775"/>
          </a:xfrm>
          <a:prstGeom prst="rect">
            <a:avLst/>
          </a:prstGeom>
        </p:spPr>
        <p:txBody>
          <a:bodyPr wrap="none">
            <a:spAutoFit/>
          </a:bodyPr>
          <a:lstStyle/>
          <a:p>
            <a:r>
              <a:rPr lang="en-IN" sz="3200" b="1" dirty="0">
                <a:solidFill>
                  <a:srgbClr val="C00000"/>
                </a:solidFill>
                <a:latin typeface="Comic Sans MS" panose="030F0902030302020204" pitchFamily="66" charset="0"/>
              </a:rPr>
              <a:t>Requirements for Oocyte Donation</a:t>
            </a:r>
            <a:endParaRPr lang="en-US" sz="3200" b="1" dirty="0">
              <a:solidFill>
                <a:srgbClr val="C00000"/>
              </a:solidFill>
              <a:latin typeface="Comic Sans MS" panose="030F0902030302020204" pitchFamily="66" charset="0"/>
            </a:endParaRPr>
          </a:p>
        </p:txBody>
      </p:sp>
    </p:spTree>
    <p:extLst>
      <p:ext uri="{BB962C8B-B14F-4D97-AF65-F5344CB8AC3E}">
        <p14:creationId xmlns:p14="http://schemas.microsoft.com/office/powerpoint/2010/main" val="82134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C44BCB5-2CDA-AA48-B334-E3AC9C8AF08F}"/>
              </a:ext>
            </a:extLst>
          </p:cNvPr>
          <p:cNvGraphicFramePr/>
          <p:nvPr>
            <p:extLst>
              <p:ext uri="{D42A27DB-BD31-4B8C-83A1-F6EECF244321}">
                <p14:modId xmlns:p14="http://schemas.microsoft.com/office/powerpoint/2010/main" val="1587758263"/>
              </p:ext>
            </p:extLst>
          </p:nvPr>
        </p:nvGraphicFramePr>
        <p:xfrm>
          <a:off x="889000" y="110066"/>
          <a:ext cx="12077700" cy="6417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4126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BB25D8B-C74D-204C-92A7-F19DA8700EBE}"/>
              </a:ext>
            </a:extLst>
          </p:cNvPr>
          <p:cNvGraphicFramePr/>
          <p:nvPr>
            <p:extLst>
              <p:ext uri="{D42A27DB-BD31-4B8C-83A1-F6EECF244321}">
                <p14:modId xmlns:p14="http://schemas.microsoft.com/office/powerpoint/2010/main" val="705099985"/>
              </p:ext>
            </p:extLst>
          </p:nvPr>
        </p:nvGraphicFramePr>
        <p:xfrm>
          <a:off x="2057400" y="469900"/>
          <a:ext cx="8128000" cy="5871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564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C5B5819-81B2-A24B-B05A-B7E7D5FB6F64}"/>
              </a:ext>
            </a:extLst>
          </p:cNvPr>
          <p:cNvGraphicFramePr/>
          <p:nvPr>
            <p:extLst>
              <p:ext uri="{D42A27DB-BD31-4B8C-83A1-F6EECF244321}">
                <p14:modId xmlns:p14="http://schemas.microsoft.com/office/powerpoint/2010/main" val="3183160833"/>
              </p:ext>
            </p:extLst>
          </p:nvPr>
        </p:nvGraphicFramePr>
        <p:xfrm>
          <a:off x="330200" y="198966"/>
          <a:ext cx="11861800" cy="6659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22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327494F-7D05-1340-A22B-8D62D5C764EF}"/>
              </a:ext>
            </a:extLst>
          </p:cNvPr>
          <p:cNvGraphicFramePr/>
          <p:nvPr>
            <p:extLst>
              <p:ext uri="{D42A27DB-BD31-4B8C-83A1-F6EECF244321}">
                <p14:modId xmlns:p14="http://schemas.microsoft.com/office/powerpoint/2010/main" val="541160828"/>
              </p:ext>
            </p:extLst>
          </p:nvPr>
        </p:nvGraphicFramePr>
        <p:xfrm>
          <a:off x="215900" y="0"/>
          <a:ext cx="11976100" cy="676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1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52DE351-4714-6542-8959-2FDC9956600D}"/>
              </a:ext>
            </a:extLst>
          </p:cNvPr>
          <p:cNvGraphicFramePr/>
          <p:nvPr>
            <p:extLst>
              <p:ext uri="{D42A27DB-BD31-4B8C-83A1-F6EECF244321}">
                <p14:modId xmlns:p14="http://schemas.microsoft.com/office/powerpoint/2010/main" val="1137328081"/>
              </p:ext>
            </p:extLst>
          </p:nvPr>
        </p:nvGraphicFramePr>
        <p:xfrm>
          <a:off x="520700" y="160866"/>
          <a:ext cx="11417300" cy="6468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752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998C9476-7B17-804A-92EF-298A8A2252FF}"/>
              </a:ext>
            </a:extLst>
          </p:cNvPr>
          <p:cNvGraphicFramePr/>
          <p:nvPr>
            <p:extLst>
              <p:ext uri="{D42A27DB-BD31-4B8C-83A1-F6EECF244321}">
                <p14:modId xmlns:p14="http://schemas.microsoft.com/office/powerpoint/2010/main" val="2052169528"/>
              </p:ext>
            </p:extLst>
          </p:nvPr>
        </p:nvGraphicFramePr>
        <p:xfrm>
          <a:off x="165100" y="148166"/>
          <a:ext cx="12026900" cy="6709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545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B27F42E-37AC-704A-A4CD-64475DDF4FBF}"/>
              </a:ext>
            </a:extLst>
          </p:cNvPr>
          <p:cNvGraphicFramePr/>
          <p:nvPr>
            <p:extLst>
              <p:ext uri="{D42A27DB-BD31-4B8C-83A1-F6EECF244321}">
                <p14:modId xmlns:p14="http://schemas.microsoft.com/office/powerpoint/2010/main" val="531259757"/>
              </p:ext>
            </p:extLst>
          </p:nvPr>
        </p:nvGraphicFramePr>
        <p:xfrm>
          <a:off x="0" y="0"/>
          <a:ext cx="12192000" cy="676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195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F160C-EDD0-9848-9498-E1A52C566644}"/>
              </a:ext>
            </a:extLst>
          </p:cNvPr>
          <p:cNvGraphicFramePr/>
          <p:nvPr>
            <p:extLst>
              <p:ext uri="{D42A27DB-BD31-4B8C-83A1-F6EECF244321}">
                <p14:modId xmlns:p14="http://schemas.microsoft.com/office/powerpoint/2010/main" val="1736866417"/>
              </p:ext>
            </p:extLst>
          </p:nvPr>
        </p:nvGraphicFramePr>
        <p:xfrm>
          <a:off x="723900" y="0"/>
          <a:ext cx="111379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3254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4C94C86-4152-4A42-B268-6D317475C919}"/>
              </a:ext>
            </a:extLst>
          </p:cNvPr>
          <p:cNvGraphicFramePr/>
          <p:nvPr>
            <p:extLst>
              <p:ext uri="{D42A27DB-BD31-4B8C-83A1-F6EECF244321}">
                <p14:modId xmlns:p14="http://schemas.microsoft.com/office/powerpoint/2010/main" val="3060036"/>
              </p:ext>
            </p:extLst>
          </p:nvPr>
        </p:nvGraphicFramePr>
        <p:xfrm>
          <a:off x="292100" y="0"/>
          <a:ext cx="117475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70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FD27C7B-4CFD-2841-AB45-328DAC918C90}"/>
              </a:ext>
            </a:extLst>
          </p:cNvPr>
          <p:cNvGraphicFramePr/>
          <p:nvPr>
            <p:extLst>
              <p:ext uri="{D42A27DB-BD31-4B8C-83A1-F6EECF244321}">
                <p14:modId xmlns:p14="http://schemas.microsoft.com/office/powerpoint/2010/main" val="1818930674"/>
              </p:ext>
            </p:extLst>
          </p:nvPr>
        </p:nvGraphicFramePr>
        <p:xfrm>
          <a:off x="393700" y="-203200"/>
          <a:ext cx="11582400" cy="660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A4C137F-B5D5-EE47-92BD-7A5D0B55105B}"/>
              </a:ext>
            </a:extLst>
          </p:cNvPr>
          <p:cNvSpPr txBox="1"/>
          <p:nvPr/>
        </p:nvSpPr>
        <p:spPr>
          <a:xfrm>
            <a:off x="393700" y="4332053"/>
            <a:ext cx="11480800" cy="2352952"/>
          </a:xfrm>
          <a:prstGeom prst="rect">
            <a:avLst/>
          </a:prstGeom>
          <a:noFill/>
          <a:ln>
            <a:solidFill>
              <a:srgbClr val="003FBF"/>
            </a:solidFill>
          </a:ln>
        </p:spPr>
        <p:txBody>
          <a:bodyPr wrap="square" rtlCol="0">
            <a:spAutoFit/>
          </a:bodyPr>
          <a:lstStyle/>
          <a:p>
            <a:pPr algn="ctr">
              <a:lnSpc>
                <a:spcPct val="150000"/>
              </a:lnSpc>
            </a:pPr>
            <a:r>
              <a:rPr lang="en-GB" sz="2000" b="1" dirty="0">
                <a:solidFill>
                  <a:srgbClr val="7030A0"/>
                </a:solidFill>
                <a:cs typeface="Times New Roman" pitchFamily="18" charset="0"/>
              </a:rPr>
              <a:t>All information  available to them in regard to progress of  the patient should be put online within seven days of the information being available, withholding the identity of the patient</a:t>
            </a:r>
          </a:p>
          <a:p>
            <a:pPr algn="ctr">
              <a:lnSpc>
                <a:spcPct val="150000"/>
              </a:lnSpc>
            </a:pPr>
            <a:endParaRPr lang="en-IN" sz="2000" b="1" dirty="0">
              <a:solidFill>
                <a:srgbClr val="7030A0"/>
              </a:solidFill>
              <a:cs typeface="Times New Roman" pitchFamily="18" charset="0"/>
            </a:endParaRPr>
          </a:p>
          <a:p>
            <a:pPr algn="ctr">
              <a:lnSpc>
                <a:spcPct val="150000"/>
              </a:lnSpc>
            </a:pPr>
            <a:r>
              <a:rPr lang="en-IN" sz="2000" b="1" dirty="0">
                <a:solidFill>
                  <a:srgbClr val="080198"/>
                </a:solidFill>
                <a:cs typeface="Times New Roman" pitchFamily="18" charset="0"/>
              </a:rPr>
              <a:t>Each ART clinic must have its own ethics committee as per ICMR guidelines or should take the help of accreditation authority in forming an ethics committee to decide on what is morally and ethically right</a:t>
            </a:r>
            <a:endParaRPr lang="en-US" sz="2000" b="1" dirty="0">
              <a:solidFill>
                <a:srgbClr val="080198"/>
              </a:solidFill>
            </a:endParaRPr>
          </a:p>
        </p:txBody>
      </p:sp>
    </p:spTree>
    <p:extLst>
      <p:ext uri="{BB962C8B-B14F-4D97-AF65-F5344CB8AC3E}">
        <p14:creationId xmlns:p14="http://schemas.microsoft.com/office/powerpoint/2010/main" val="348602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5287309-A220-104B-9EA9-6838E5D07276}"/>
              </a:ext>
            </a:extLst>
          </p:cNvPr>
          <p:cNvGraphicFramePr/>
          <p:nvPr>
            <p:extLst>
              <p:ext uri="{D42A27DB-BD31-4B8C-83A1-F6EECF244321}">
                <p14:modId xmlns:p14="http://schemas.microsoft.com/office/powerpoint/2010/main" val="383254033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006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D071AB7-F7D9-DF4D-AD7D-8353FA226A95}"/>
              </a:ext>
            </a:extLst>
          </p:cNvPr>
          <p:cNvGraphicFramePr/>
          <p:nvPr>
            <p:extLst>
              <p:ext uri="{D42A27DB-BD31-4B8C-83A1-F6EECF244321}">
                <p14:modId xmlns:p14="http://schemas.microsoft.com/office/powerpoint/2010/main" val="2238457263"/>
              </p:ext>
            </p:extLst>
          </p:nvPr>
        </p:nvGraphicFramePr>
        <p:xfrm>
          <a:off x="393700" y="0"/>
          <a:ext cx="11531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56C45A3A-4214-FD4D-BAF9-7F9233B30136}"/>
              </a:ext>
            </a:extLst>
          </p:cNvPr>
          <p:cNvSpPr/>
          <p:nvPr/>
        </p:nvSpPr>
        <p:spPr>
          <a:xfrm>
            <a:off x="7073900" y="1701800"/>
            <a:ext cx="4660900" cy="2235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solidFill>
                  <a:srgbClr val="C00000"/>
                </a:solidFill>
              </a:rPr>
              <a:t>ICMR Recommends</a:t>
            </a:r>
            <a:br>
              <a:rPr lang="en-US" sz="2000" b="1" dirty="0">
                <a:solidFill>
                  <a:srgbClr val="C00000"/>
                </a:solidFill>
              </a:rPr>
            </a:br>
            <a:r>
              <a:rPr lang="en-US" sz="2000" b="1" dirty="0">
                <a:solidFill>
                  <a:srgbClr val="080198"/>
                </a:solidFill>
              </a:rPr>
              <a:t>Sourcing Of Donors And Surrogate </a:t>
            </a:r>
            <a:br>
              <a:rPr lang="en-US" sz="2000" b="1" dirty="0">
                <a:solidFill>
                  <a:srgbClr val="080198"/>
                </a:solidFill>
              </a:rPr>
            </a:br>
            <a:r>
              <a:rPr lang="en-US" sz="2000" b="1" dirty="0">
                <a:solidFill>
                  <a:srgbClr val="080198"/>
                </a:solidFill>
              </a:rPr>
              <a:t>Should Be Done Only Through ART Banks </a:t>
            </a:r>
            <a:r>
              <a:rPr lang="en-US" sz="2000" b="1" dirty="0">
                <a:solidFill>
                  <a:schemeClr val="tx1"/>
                </a:solidFill>
              </a:rPr>
              <a:t>(</a:t>
            </a:r>
            <a:r>
              <a:rPr lang="en-US" sz="2000" b="1" dirty="0">
                <a:cs typeface="Times New Roman" pitchFamily="18" charset="0"/>
              </a:rPr>
              <a:t>organization that is set up to supply sperm or semen, oocytes or oocyte donors and surrogate mothers to the ART clinics or their patients</a:t>
            </a:r>
            <a:endParaRPr lang="en-US" sz="2000" b="1" dirty="0"/>
          </a:p>
        </p:txBody>
      </p:sp>
    </p:spTree>
    <p:extLst>
      <p:ext uri="{BB962C8B-B14F-4D97-AF65-F5344CB8AC3E}">
        <p14:creationId xmlns:p14="http://schemas.microsoft.com/office/powerpoint/2010/main" val="170070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483F514-0416-5243-B39F-03BCA4AA7B23}"/>
              </a:ext>
            </a:extLst>
          </p:cNvPr>
          <p:cNvGraphicFramePr/>
          <p:nvPr>
            <p:extLst>
              <p:ext uri="{D42A27DB-BD31-4B8C-83A1-F6EECF244321}">
                <p14:modId xmlns:p14="http://schemas.microsoft.com/office/powerpoint/2010/main" val="1185656393"/>
              </p:ext>
            </p:extLst>
          </p:nvPr>
        </p:nvGraphicFramePr>
        <p:xfrm>
          <a:off x="590550" y="939800"/>
          <a:ext cx="10934700" cy="574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B670667E-AB70-5946-B281-DB7FFC616002}"/>
              </a:ext>
            </a:extLst>
          </p:cNvPr>
          <p:cNvSpPr/>
          <p:nvPr/>
        </p:nvSpPr>
        <p:spPr>
          <a:xfrm>
            <a:off x="2986386" y="21166"/>
            <a:ext cx="6143028" cy="584775"/>
          </a:xfrm>
          <a:prstGeom prst="rect">
            <a:avLst/>
          </a:prstGeom>
        </p:spPr>
        <p:txBody>
          <a:bodyPr wrap="none">
            <a:spAutoFit/>
          </a:bodyPr>
          <a:lstStyle/>
          <a:p>
            <a:r>
              <a:rPr lang="en-IN" sz="3200" b="1" dirty="0">
                <a:solidFill>
                  <a:srgbClr val="C00000"/>
                </a:solidFill>
                <a:latin typeface="Comic Sans MS" panose="030F0902030302020204" pitchFamily="66" charset="0"/>
              </a:rPr>
              <a:t>Requirements for Semen bank</a:t>
            </a:r>
            <a:endParaRPr lang="en-US" sz="3200" b="1" dirty="0">
              <a:solidFill>
                <a:srgbClr val="C00000"/>
              </a:solidFill>
              <a:latin typeface="Comic Sans MS" panose="030F0902030302020204" pitchFamily="66" charset="0"/>
            </a:endParaRPr>
          </a:p>
        </p:txBody>
      </p:sp>
    </p:spTree>
    <p:extLst>
      <p:ext uri="{BB962C8B-B14F-4D97-AF65-F5344CB8AC3E}">
        <p14:creationId xmlns:p14="http://schemas.microsoft.com/office/powerpoint/2010/main" val="541362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1557</Words>
  <Application>Microsoft Macintosh PowerPoint</Application>
  <PresentationFormat>Widescreen</PresentationFormat>
  <Paragraphs>161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Comic Sans MS</vt:lpstr>
      <vt:lpstr>Office Theme</vt:lpstr>
      <vt:lpstr>Ethical and Medicolegal aspects of 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and Medicolegal aspects of ART</dc:title>
  <dc:creator>Dr.Reeta</dc:creator>
  <cp:lastModifiedBy>Madhuri Patil</cp:lastModifiedBy>
  <cp:revision>36</cp:revision>
  <dcterms:created xsi:type="dcterms:W3CDTF">2018-08-14T10:02:58Z</dcterms:created>
  <dcterms:modified xsi:type="dcterms:W3CDTF">2019-07-30T07:34:44Z</dcterms:modified>
</cp:coreProperties>
</file>